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570" y="66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3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94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64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35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43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8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9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40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41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6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7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8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9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8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9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0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1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8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7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8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9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1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2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8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9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0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91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2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4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5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6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1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2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3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5 – </a:t>
            </a:r>
            <a:r>
              <a:rPr lang="sv-SE" b="1" dirty="0" smtClean="0"/>
              <a:t>Thursday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4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5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6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7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8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99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00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6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7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8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9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0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1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2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0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1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2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73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59463" cy="566738"/>
            <a:chOff x="457200" y="5407085"/>
            <a:chExt cx="58594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/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3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/>
          </p:nvGraphicFramePr>
          <p:xfrm>
            <a:off x="49609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4" name="Equation" r:id="rId6" imgW="1028520" imgH="393480" progId="Equation.3">
                    <p:embed/>
                  </p:oleObj>
                </mc:Choice>
                <mc:Fallback>
                  <p:oleObj name="Equation" r:id="rId6" imgW="102852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5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82562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/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4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/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5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6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7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64982"/>
            <a:ext cx="6428581" cy="549275"/>
            <a:chOff x="498648" y="3917942"/>
            <a:chExt cx="6428581" cy="549275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4792041" y="3917942"/>
            <a:ext cx="2135188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8" name="Equation" r:id="rId3" imgW="838080" imgH="215640" progId="Equation.3">
                    <p:embed/>
                  </p:oleObj>
                </mc:Choice>
                <mc:Fallback>
                  <p:oleObj name="Equation" r:id="rId3" imgW="8380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041" y="3917942"/>
                          <a:ext cx="2135188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1919"/>
            <a:ext cx="7991608" cy="1096963"/>
            <a:chOff x="560388" y="4758680"/>
            <a:chExt cx="7991608" cy="1096963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3864109" y="4758680"/>
            <a:ext cx="4687887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9" name="Equation" r:id="rId5" imgW="1841400" imgH="431640" progId="Equation.3">
                    <p:embed/>
                  </p:oleObj>
                </mc:Choice>
                <mc:Fallback>
                  <p:oleObj name="Equation" r:id="rId5" imgW="18414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109" y="4758680"/>
                          <a:ext cx="4687887" cy="1096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114482"/>
            <a:ext cx="3903663" cy="493308"/>
            <a:chOff x="560388" y="5302913"/>
            <a:chExt cx="3903663" cy="493308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852738" y="5302913"/>
            <a:ext cx="16113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0" name="Equation" r:id="rId7" imgW="761760" imgH="215640" progId="Equation.3">
                    <p:embed/>
                  </p:oleObj>
                </mc:Choice>
                <mc:Fallback>
                  <p:oleObj name="Equation" r:id="rId7" imgW="76176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5302913"/>
                          <a:ext cx="1611313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11665" y="4246244"/>
            <a:ext cx="2908304" cy="2429405"/>
            <a:chOff x="833964" y="4284133"/>
            <a:chExt cx="2908304" cy="2429405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/>
          </p:nvGraphicFramePr>
          <p:xfrm>
            <a:off x="833964" y="4555066"/>
            <a:ext cx="768350" cy="1087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964" y="4555066"/>
                          <a:ext cx="768350" cy="1087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2497138" y="6394450"/>
            <a:ext cx="382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2" name="Equation" r:id="rId11" imgW="152400" imgH="127000" progId="Equation.3">
                    <p:embed/>
                  </p:oleObj>
                </mc:Choice>
                <mc:Fallback>
                  <p:oleObj name="Equation" r:id="rId11" imgW="152400" imgH="1270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138" y="6394450"/>
                          <a:ext cx="382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40" descr="dripping-faucet-m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3100" y="352312"/>
            <a:ext cx="1600200" cy="191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/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7" name="Equation" r:id="rId3" imgW="1028520" imgH="444240" progId="Equation.3">
                    <p:embed/>
                  </p:oleObj>
                </mc:Choice>
                <mc:Fallback>
                  <p:oleObj name="Equation" r:id="rId3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/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8" name="Equation" r:id="rId5" imgW="863280" imgH="1295280" progId="Equation.3">
                    <p:embed/>
                  </p:oleObj>
                </mc:Choice>
                <mc:Fallback>
                  <p:oleObj name="Equation" r:id="rId5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2" name="Picture 21" descr="propane-tank-m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6169" y="462862"/>
            <a:ext cx="1563831" cy="2824375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2688</TotalTime>
  <Words>448</Words>
  <Application>Microsoft Office PowerPoint</Application>
  <PresentationFormat>On-screen Show (4:3)</PresentationFormat>
  <Paragraphs>181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5</vt:lpstr>
      <vt:lpstr>Lecture 5 – Thursday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alkuehne</cp:lastModifiedBy>
  <cp:revision>105</cp:revision>
  <dcterms:created xsi:type="dcterms:W3CDTF">2010-08-03T19:29:14Z</dcterms:created>
  <dcterms:modified xsi:type="dcterms:W3CDTF">2016-07-13T05:13:06Z</dcterms:modified>
</cp:coreProperties>
</file>