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Microsoft_Equation1.bin" ContentType="application/vnd.openxmlformats-officedocument.oleObject"/>
  <Override PartName="/ppt/embeddings/Microsoft_Equation2.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Microsoft_Equation3.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notesSlides/notesSlide1.xml" ContentType="application/vnd.openxmlformats-officedocument.presentationml.notesSlide+xml"/>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notesSlides/notesSlide2.xml" ContentType="application/vnd.openxmlformats-officedocument.presentationml.notesSlide+xml"/>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4" autoAdjust="0"/>
  </p:normalViewPr>
  <p:slideViewPr>
    <p:cSldViewPr snapToObjects="1">
      <p:cViewPr varScale="1">
        <p:scale>
          <a:sx n="99" d="100"/>
          <a:sy n="99" d="100"/>
        </p:scale>
        <p:origin x="-1568" y="-112"/>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4.wmf"/><Relationship Id="rId2"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49.wmf"/><Relationship Id="rId1" Type="http://schemas.openxmlformats.org/officeDocument/2006/relationships/image" Target="../media/image46.wmf"/><Relationship Id="rId2"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0.wmf"/><Relationship Id="rId2"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2.wmf"/><Relationship Id="rId2"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4" Type="http://schemas.openxmlformats.org/officeDocument/2006/relationships/image" Target="../media/image57.wmf"/><Relationship Id="rId5" Type="http://schemas.openxmlformats.org/officeDocument/2006/relationships/image" Target="../media/image58.wmf"/><Relationship Id="rId6" Type="http://schemas.openxmlformats.org/officeDocument/2006/relationships/image" Target="../media/image59.wmf"/><Relationship Id="rId1" Type="http://schemas.openxmlformats.org/officeDocument/2006/relationships/image" Target="../media/image54.wmf"/><Relationship Id="rId2" Type="http://schemas.openxmlformats.org/officeDocument/2006/relationships/image" Target="../media/image5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4" Type="http://schemas.openxmlformats.org/officeDocument/2006/relationships/image" Target="../media/image62.wmf"/><Relationship Id="rId5" Type="http://schemas.openxmlformats.org/officeDocument/2006/relationships/image" Target="../media/image63.wmf"/><Relationship Id="rId6" Type="http://schemas.openxmlformats.org/officeDocument/2006/relationships/image" Target="../media/image64.wmf"/><Relationship Id="rId1" Type="http://schemas.openxmlformats.org/officeDocument/2006/relationships/image" Target="../media/image54.wmf"/><Relationship Id="rId2"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4" Type="http://schemas.openxmlformats.org/officeDocument/2006/relationships/image" Target="../media/image68.wmf"/><Relationship Id="rId1" Type="http://schemas.openxmlformats.org/officeDocument/2006/relationships/image" Target="../media/image65.wmf"/><Relationship Id="rId2" Type="http://schemas.openxmlformats.org/officeDocument/2006/relationships/image" Target="../media/image6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1.emf"/><Relationship Id="rId2" Type="http://schemas.openxmlformats.org/officeDocument/2006/relationships/image" Target="../media/image7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1" Type="http://schemas.openxmlformats.org/officeDocument/2006/relationships/image" Target="../media/image9.wmf"/><Relationship Id="rId2"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3.emf"/><Relationship Id="rId2" Type="http://schemas.openxmlformats.org/officeDocument/2006/relationships/image" Target="../media/image7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4" Type="http://schemas.openxmlformats.org/officeDocument/2006/relationships/image" Target="../media/image68.wmf"/><Relationship Id="rId1" Type="http://schemas.openxmlformats.org/officeDocument/2006/relationships/image" Target="../media/image75.wmf"/><Relationship Id="rId2"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7.wmf"/><Relationship Id="rId2" Type="http://schemas.openxmlformats.org/officeDocument/2006/relationships/image" Target="../media/image78.wmf"/><Relationship Id="rId3" Type="http://schemas.openxmlformats.org/officeDocument/2006/relationships/image" Target="../media/image7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82.wmf"/><Relationship Id="rId2" Type="http://schemas.openxmlformats.org/officeDocument/2006/relationships/image" Target="../media/image83.emf"/><Relationship Id="rId3" Type="http://schemas.openxmlformats.org/officeDocument/2006/relationships/image" Target="../media/image8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4" Type="http://schemas.openxmlformats.org/officeDocument/2006/relationships/image" Target="../media/image68.wmf"/><Relationship Id="rId1" Type="http://schemas.openxmlformats.org/officeDocument/2006/relationships/image" Target="../media/image85.wmf"/><Relationship Id="rId2" Type="http://schemas.openxmlformats.org/officeDocument/2006/relationships/image" Target="../media/image6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89.wmf"/><Relationship Id="rId4" Type="http://schemas.openxmlformats.org/officeDocument/2006/relationships/image" Target="../media/image90.wmf"/><Relationship Id="rId5" Type="http://schemas.openxmlformats.org/officeDocument/2006/relationships/image" Target="../media/image91.wmf"/><Relationship Id="rId6" Type="http://schemas.openxmlformats.org/officeDocument/2006/relationships/image" Target="../media/image92.wmf"/><Relationship Id="rId7" Type="http://schemas.openxmlformats.org/officeDocument/2006/relationships/image" Target="../media/image93.wmf"/><Relationship Id="rId8" Type="http://schemas.openxmlformats.org/officeDocument/2006/relationships/image" Target="../media/image94.wmf"/><Relationship Id="rId1" Type="http://schemas.openxmlformats.org/officeDocument/2006/relationships/image" Target="../media/image87.wmf"/><Relationship Id="rId2" Type="http://schemas.openxmlformats.org/officeDocument/2006/relationships/image" Target="../media/image8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4" Type="http://schemas.openxmlformats.org/officeDocument/2006/relationships/image" Target="../media/image98.wmf"/><Relationship Id="rId5" Type="http://schemas.openxmlformats.org/officeDocument/2006/relationships/image" Target="../media/image99.wmf"/><Relationship Id="rId1" Type="http://schemas.openxmlformats.org/officeDocument/2006/relationships/image" Target="../media/image95.wmf"/><Relationship Id="rId2" Type="http://schemas.openxmlformats.org/officeDocument/2006/relationships/image" Target="../media/image9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1" Type="http://schemas.openxmlformats.org/officeDocument/2006/relationships/image" Target="../media/image15.wmf"/><Relationship Id="rId2"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8" Type="http://schemas.openxmlformats.org/officeDocument/2006/relationships/image" Target="../media/image28.wmf"/><Relationship Id="rId1" Type="http://schemas.openxmlformats.org/officeDocument/2006/relationships/image" Target="../media/image21.wmf"/><Relationship Id="rId2"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emf"/><Relationship Id="rId2" Type="http://schemas.openxmlformats.org/officeDocument/2006/relationships/image" Target="../media/image30.wmf"/><Relationship Id="rId3"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4" Type="http://schemas.openxmlformats.org/officeDocument/2006/relationships/image" Target="../media/image35.wmf"/><Relationship Id="rId1" Type="http://schemas.openxmlformats.org/officeDocument/2006/relationships/image" Target="../media/image32.wmf"/><Relationship Id="rId2"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 Id="rId3"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12/13/14</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12/13/14</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12/13/14</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12/13/14</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12/13/14</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12/13/14</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12/13/14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12/13/14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12/13/14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12/13/14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12/13/14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12/13/14</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12/13/14</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36.wmf"/><Relationship Id="rId5" Type="http://schemas.openxmlformats.org/officeDocument/2006/relationships/oleObject" Target="../embeddings/oleObject32.bin"/><Relationship Id="rId6" Type="http://schemas.openxmlformats.org/officeDocument/2006/relationships/image" Target="../media/image37.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8.wmf"/><Relationship Id="rId5" Type="http://schemas.openxmlformats.org/officeDocument/2006/relationships/oleObject" Target="../embeddings/oleObject34.bin"/><Relationship Id="rId6" Type="http://schemas.openxmlformats.org/officeDocument/2006/relationships/image" Target="../media/image39.wmf"/><Relationship Id="rId7" Type="http://schemas.openxmlformats.org/officeDocument/2006/relationships/oleObject" Target="../embeddings/oleObject35.bin"/><Relationship Id="rId8" Type="http://schemas.openxmlformats.org/officeDocument/2006/relationships/image" Target="../media/image40.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image" Target="../media/image41.wmf"/><Relationship Id="rId5" Type="http://schemas.openxmlformats.org/officeDocument/2006/relationships/oleObject" Target="../embeddings/oleObject37.bin"/><Relationship Id="rId6" Type="http://schemas.openxmlformats.org/officeDocument/2006/relationships/image" Target="../media/image42.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8.bin"/><Relationship Id="rId4" Type="http://schemas.openxmlformats.org/officeDocument/2006/relationships/image" Target="../media/image43.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4" Type="http://schemas.openxmlformats.org/officeDocument/2006/relationships/image" Target="../media/image44.wmf"/><Relationship Id="rId5" Type="http://schemas.openxmlformats.org/officeDocument/2006/relationships/oleObject" Target="../embeddings/oleObject40.bin"/><Relationship Id="rId6" Type="http://schemas.openxmlformats.org/officeDocument/2006/relationships/image" Target="../media/image4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1.bin"/><Relationship Id="rId4" Type="http://schemas.openxmlformats.org/officeDocument/2006/relationships/image" Target="../media/image46.wmf"/><Relationship Id="rId5" Type="http://schemas.openxmlformats.org/officeDocument/2006/relationships/oleObject" Target="../embeddings/oleObject42.bin"/><Relationship Id="rId6" Type="http://schemas.openxmlformats.org/officeDocument/2006/relationships/image" Target="../media/image47.wmf"/><Relationship Id="rId7" Type="http://schemas.openxmlformats.org/officeDocument/2006/relationships/oleObject" Target="../embeddings/oleObject43.bin"/><Relationship Id="rId8" Type="http://schemas.openxmlformats.org/officeDocument/2006/relationships/image" Target="../media/image48.wmf"/><Relationship Id="rId9" Type="http://schemas.openxmlformats.org/officeDocument/2006/relationships/oleObject" Target="../embeddings/oleObject44.bin"/><Relationship Id="rId10" Type="http://schemas.openxmlformats.org/officeDocument/2006/relationships/image" Target="../media/image49.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5.bin"/><Relationship Id="rId4" Type="http://schemas.openxmlformats.org/officeDocument/2006/relationships/image" Target="../media/image50.wmf"/><Relationship Id="rId5" Type="http://schemas.openxmlformats.org/officeDocument/2006/relationships/oleObject" Target="../embeddings/oleObject46.bin"/><Relationship Id="rId6" Type="http://schemas.openxmlformats.org/officeDocument/2006/relationships/image" Target="../media/image51.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4" Type="http://schemas.openxmlformats.org/officeDocument/2006/relationships/image" Target="../media/image52.wmf"/><Relationship Id="rId5" Type="http://schemas.openxmlformats.org/officeDocument/2006/relationships/oleObject" Target="../embeddings/oleObject48.bin"/><Relationship Id="rId6" Type="http://schemas.openxmlformats.org/officeDocument/2006/relationships/image" Target="../media/image53.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1" Type="http://schemas.openxmlformats.org/officeDocument/2006/relationships/oleObject" Target="../embeddings/oleObject53.bin"/><Relationship Id="rId12" Type="http://schemas.openxmlformats.org/officeDocument/2006/relationships/image" Target="../media/image58.wmf"/><Relationship Id="rId13" Type="http://schemas.openxmlformats.org/officeDocument/2006/relationships/oleObject" Target="../embeddings/oleObject54.bin"/><Relationship Id="rId14" Type="http://schemas.openxmlformats.org/officeDocument/2006/relationships/image" Target="../media/image59.wmf"/><Relationship Id="rId1" Type="http://schemas.openxmlformats.org/officeDocument/2006/relationships/vmlDrawing" Target="../drawings/vmlDrawing15.vml"/><Relationship Id="rId2" Type="http://schemas.openxmlformats.org/officeDocument/2006/relationships/slideLayout" Target="../slideLayouts/slideLayout2.xml"/><Relationship Id="rId3" Type="http://schemas.openxmlformats.org/officeDocument/2006/relationships/oleObject" Target="../embeddings/oleObject49.bin"/><Relationship Id="rId4" Type="http://schemas.openxmlformats.org/officeDocument/2006/relationships/image" Target="../media/image54.wmf"/><Relationship Id="rId5" Type="http://schemas.openxmlformats.org/officeDocument/2006/relationships/oleObject" Target="../embeddings/oleObject50.bin"/><Relationship Id="rId6" Type="http://schemas.openxmlformats.org/officeDocument/2006/relationships/image" Target="../media/image55.wmf"/><Relationship Id="rId7" Type="http://schemas.openxmlformats.org/officeDocument/2006/relationships/oleObject" Target="../embeddings/oleObject51.bin"/><Relationship Id="rId8" Type="http://schemas.openxmlformats.org/officeDocument/2006/relationships/image" Target="../media/image56.wmf"/><Relationship Id="rId9" Type="http://schemas.openxmlformats.org/officeDocument/2006/relationships/oleObject" Target="../embeddings/oleObject52.bin"/><Relationship Id="rId10" Type="http://schemas.openxmlformats.org/officeDocument/2006/relationships/image" Target="../media/image5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1" Type="http://schemas.openxmlformats.org/officeDocument/2006/relationships/oleObject" Target="../embeddings/oleObject59.bin"/><Relationship Id="rId12" Type="http://schemas.openxmlformats.org/officeDocument/2006/relationships/image" Target="../media/image63.wmf"/><Relationship Id="rId13" Type="http://schemas.openxmlformats.org/officeDocument/2006/relationships/oleObject" Target="../embeddings/oleObject60.bin"/><Relationship Id="rId14" Type="http://schemas.openxmlformats.org/officeDocument/2006/relationships/image" Target="../media/image64.wmf"/><Relationship Id="rId1" Type="http://schemas.openxmlformats.org/officeDocument/2006/relationships/vmlDrawing" Target="../drawings/vmlDrawing16.vml"/><Relationship Id="rId2" Type="http://schemas.openxmlformats.org/officeDocument/2006/relationships/slideLayout" Target="../slideLayouts/slideLayout2.xml"/><Relationship Id="rId3" Type="http://schemas.openxmlformats.org/officeDocument/2006/relationships/oleObject" Target="../embeddings/oleObject55.bin"/><Relationship Id="rId4" Type="http://schemas.openxmlformats.org/officeDocument/2006/relationships/image" Target="../media/image54.wmf"/><Relationship Id="rId5" Type="http://schemas.openxmlformats.org/officeDocument/2006/relationships/oleObject" Target="../embeddings/oleObject56.bin"/><Relationship Id="rId6" Type="http://schemas.openxmlformats.org/officeDocument/2006/relationships/image" Target="../media/image60.wmf"/><Relationship Id="rId7" Type="http://schemas.openxmlformats.org/officeDocument/2006/relationships/oleObject" Target="../embeddings/oleObject57.bin"/><Relationship Id="rId8" Type="http://schemas.openxmlformats.org/officeDocument/2006/relationships/image" Target="../media/image61.wmf"/><Relationship Id="rId9" Type="http://schemas.openxmlformats.org/officeDocument/2006/relationships/oleObject" Target="../embeddings/oleObject58.bin"/><Relationship Id="rId10" Type="http://schemas.openxmlformats.org/officeDocument/2006/relationships/image" Target="../media/image6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1.bin"/><Relationship Id="rId4" Type="http://schemas.openxmlformats.org/officeDocument/2006/relationships/image" Target="../media/image65.wmf"/><Relationship Id="rId5" Type="http://schemas.openxmlformats.org/officeDocument/2006/relationships/oleObject" Target="../embeddings/oleObject62.bin"/><Relationship Id="rId6" Type="http://schemas.openxmlformats.org/officeDocument/2006/relationships/image" Target="../media/image66.wmf"/><Relationship Id="rId7" Type="http://schemas.openxmlformats.org/officeDocument/2006/relationships/oleObject" Target="../embeddings/oleObject63.bin"/><Relationship Id="rId8" Type="http://schemas.openxmlformats.org/officeDocument/2006/relationships/image" Target="../media/image67.wmf"/><Relationship Id="rId9" Type="http://schemas.openxmlformats.org/officeDocument/2006/relationships/oleObject" Target="../embeddings/oleObject64.bin"/><Relationship Id="rId10" Type="http://schemas.openxmlformats.org/officeDocument/2006/relationships/image" Target="../media/image68.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5.bin"/><Relationship Id="rId4" Type="http://schemas.openxmlformats.org/officeDocument/2006/relationships/image" Target="../media/image69.wmf"/><Relationship Id="rId5" Type="http://schemas.openxmlformats.org/officeDocument/2006/relationships/image" Target="../media/image70.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6.bin"/><Relationship Id="rId4" Type="http://schemas.openxmlformats.org/officeDocument/2006/relationships/image" Target="../media/image71.emf"/><Relationship Id="rId5" Type="http://schemas.openxmlformats.org/officeDocument/2006/relationships/oleObject" Target="../embeddings/Microsoft_Equation1.bin"/><Relationship Id="rId6" Type="http://schemas.openxmlformats.org/officeDocument/2006/relationships/image" Target="../media/image72.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image" Target="../media/image73.emf"/><Relationship Id="rId5" Type="http://schemas.openxmlformats.org/officeDocument/2006/relationships/oleObject" Target="../embeddings/oleObject67.bin"/><Relationship Id="rId6" Type="http://schemas.openxmlformats.org/officeDocument/2006/relationships/image" Target="../media/image74.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8.bin"/><Relationship Id="rId4" Type="http://schemas.openxmlformats.org/officeDocument/2006/relationships/image" Target="../media/image75.wmf"/><Relationship Id="rId5" Type="http://schemas.openxmlformats.org/officeDocument/2006/relationships/oleObject" Target="../embeddings/oleObject69.bin"/><Relationship Id="rId6" Type="http://schemas.openxmlformats.org/officeDocument/2006/relationships/image" Target="../media/image66.wmf"/><Relationship Id="rId7" Type="http://schemas.openxmlformats.org/officeDocument/2006/relationships/oleObject" Target="../embeddings/oleObject70.bin"/><Relationship Id="rId8" Type="http://schemas.openxmlformats.org/officeDocument/2006/relationships/image" Target="../media/image76.wmf"/><Relationship Id="rId9" Type="http://schemas.openxmlformats.org/officeDocument/2006/relationships/oleObject" Target="../embeddings/oleObject71.bin"/><Relationship Id="rId10" Type="http://schemas.openxmlformats.org/officeDocument/2006/relationships/image" Target="../media/image68.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2.bin"/><Relationship Id="rId4" Type="http://schemas.openxmlformats.org/officeDocument/2006/relationships/image" Target="../media/image77.wmf"/><Relationship Id="rId5" Type="http://schemas.openxmlformats.org/officeDocument/2006/relationships/oleObject" Target="../embeddings/oleObject73.bin"/><Relationship Id="rId6" Type="http://schemas.openxmlformats.org/officeDocument/2006/relationships/image" Target="../media/image78.wmf"/><Relationship Id="rId7" Type="http://schemas.openxmlformats.org/officeDocument/2006/relationships/oleObject" Target="../embeddings/oleObject74.bin"/><Relationship Id="rId8" Type="http://schemas.openxmlformats.org/officeDocument/2006/relationships/image" Target="../media/image79.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5.bin"/><Relationship Id="rId4" Type="http://schemas.openxmlformats.org/officeDocument/2006/relationships/image" Target="../media/image80.wmf"/><Relationship Id="rId1" Type="http://schemas.openxmlformats.org/officeDocument/2006/relationships/vmlDrawing" Target="../drawings/vmlDrawing23.vml"/><Relationship Id="rId2"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6.bin"/><Relationship Id="rId4" Type="http://schemas.openxmlformats.org/officeDocument/2006/relationships/image" Target="../media/image81.wmf"/><Relationship Id="rId1" Type="http://schemas.openxmlformats.org/officeDocument/2006/relationships/vmlDrawing" Target="../drawings/vmlDrawing24.vml"/><Relationship Id="rId2"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7.bin"/><Relationship Id="rId4" Type="http://schemas.openxmlformats.org/officeDocument/2006/relationships/image" Target="../media/image82.wmf"/><Relationship Id="rId5" Type="http://schemas.openxmlformats.org/officeDocument/2006/relationships/oleObject" Target="../embeddings/Microsoft_Equation3.bin"/><Relationship Id="rId6" Type="http://schemas.openxmlformats.org/officeDocument/2006/relationships/image" Target="../media/image83.emf"/><Relationship Id="rId7" Type="http://schemas.openxmlformats.org/officeDocument/2006/relationships/oleObject" Target="../embeddings/oleObject78.bin"/><Relationship Id="rId8" Type="http://schemas.openxmlformats.org/officeDocument/2006/relationships/image" Target="../media/image84.wmf"/><Relationship Id="rId1" Type="http://schemas.openxmlformats.org/officeDocument/2006/relationships/vmlDrawing" Target="../drawings/vmlDrawing25.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9.bin"/><Relationship Id="rId4" Type="http://schemas.openxmlformats.org/officeDocument/2006/relationships/image" Target="../media/image85.wmf"/><Relationship Id="rId5" Type="http://schemas.openxmlformats.org/officeDocument/2006/relationships/oleObject" Target="../embeddings/oleObject80.bin"/><Relationship Id="rId6" Type="http://schemas.openxmlformats.org/officeDocument/2006/relationships/image" Target="../media/image66.wmf"/><Relationship Id="rId7" Type="http://schemas.openxmlformats.org/officeDocument/2006/relationships/oleObject" Target="../embeddings/oleObject81.bin"/><Relationship Id="rId8" Type="http://schemas.openxmlformats.org/officeDocument/2006/relationships/image" Target="../media/image86.wmf"/><Relationship Id="rId9" Type="http://schemas.openxmlformats.org/officeDocument/2006/relationships/oleObject" Target="../embeddings/oleObject82.bin"/><Relationship Id="rId10" Type="http://schemas.openxmlformats.org/officeDocument/2006/relationships/image" Target="../media/image68.wmf"/><Relationship Id="rId1" Type="http://schemas.openxmlformats.org/officeDocument/2006/relationships/vmlDrawing" Target="../drawings/vmlDrawing26.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1" Type="http://schemas.openxmlformats.org/officeDocument/2006/relationships/image" Target="../media/image90.wmf"/><Relationship Id="rId12" Type="http://schemas.openxmlformats.org/officeDocument/2006/relationships/oleObject" Target="../embeddings/oleObject87.bin"/><Relationship Id="rId13" Type="http://schemas.openxmlformats.org/officeDocument/2006/relationships/image" Target="../media/image91.wmf"/><Relationship Id="rId14" Type="http://schemas.openxmlformats.org/officeDocument/2006/relationships/oleObject" Target="../embeddings/oleObject88.bin"/><Relationship Id="rId15" Type="http://schemas.openxmlformats.org/officeDocument/2006/relationships/image" Target="../media/image92.wmf"/><Relationship Id="rId16" Type="http://schemas.openxmlformats.org/officeDocument/2006/relationships/oleObject" Target="../embeddings/oleObject89.bin"/><Relationship Id="rId17" Type="http://schemas.openxmlformats.org/officeDocument/2006/relationships/image" Target="../media/image93.wmf"/><Relationship Id="rId18" Type="http://schemas.openxmlformats.org/officeDocument/2006/relationships/oleObject" Target="../embeddings/oleObject90.bin"/><Relationship Id="rId19" Type="http://schemas.openxmlformats.org/officeDocument/2006/relationships/image" Target="../media/image94.wmf"/><Relationship Id="rId1" Type="http://schemas.openxmlformats.org/officeDocument/2006/relationships/vmlDrawing" Target="../drawings/vmlDrawing27.vml"/><Relationship Id="rId2" Type="http://schemas.openxmlformats.org/officeDocument/2006/relationships/slideLayout" Target="../slideLayouts/slideLayout6.xml"/><Relationship Id="rId3" Type="http://schemas.openxmlformats.org/officeDocument/2006/relationships/notesSlide" Target="../notesSlides/notesSlide1.xml"/><Relationship Id="rId4" Type="http://schemas.openxmlformats.org/officeDocument/2006/relationships/oleObject" Target="../embeddings/oleObject83.bin"/><Relationship Id="rId5" Type="http://schemas.openxmlformats.org/officeDocument/2006/relationships/image" Target="../media/image87.wmf"/><Relationship Id="rId6" Type="http://schemas.openxmlformats.org/officeDocument/2006/relationships/oleObject" Target="../embeddings/oleObject84.bin"/><Relationship Id="rId7" Type="http://schemas.openxmlformats.org/officeDocument/2006/relationships/image" Target="../media/image88.wmf"/><Relationship Id="rId8" Type="http://schemas.openxmlformats.org/officeDocument/2006/relationships/oleObject" Target="../embeddings/oleObject85.bin"/><Relationship Id="rId9" Type="http://schemas.openxmlformats.org/officeDocument/2006/relationships/image" Target="../media/image89.wmf"/><Relationship Id="rId10" Type="http://schemas.openxmlformats.org/officeDocument/2006/relationships/oleObject" Target="../embeddings/oleObject86.bin"/></Relationships>
</file>

<file path=ppt/slides/_rels/slide33.xml.rels><?xml version="1.0" encoding="UTF-8" standalone="yes"?>
<Relationships xmlns="http://schemas.openxmlformats.org/package/2006/relationships"><Relationship Id="rId11" Type="http://schemas.openxmlformats.org/officeDocument/2006/relationships/image" Target="../media/image98.wmf"/><Relationship Id="rId12" Type="http://schemas.openxmlformats.org/officeDocument/2006/relationships/oleObject" Target="../embeddings/oleObject95.bin"/><Relationship Id="rId13" Type="http://schemas.openxmlformats.org/officeDocument/2006/relationships/image" Target="../media/image99.wmf"/><Relationship Id="rId1" Type="http://schemas.openxmlformats.org/officeDocument/2006/relationships/vmlDrawing" Target="../drawings/vmlDrawing28.vml"/><Relationship Id="rId2" Type="http://schemas.openxmlformats.org/officeDocument/2006/relationships/slideLayout" Target="../slideLayouts/slideLayout6.xml"/><Relationship Id="rId3" Type="http://schemas.openxmlformats.org/officeDocument/2006/relationships/notesSlide" Target="../notesSlides/notesSlide2.xml"/><Relationship Id="rId4" Type="http://schemas.openxmlformats.org/officeDocument/2006/relationships/oleObject" Target="../embeddings/oleObject91.bin"/><Relationship Id="rId5" Type="http://schemas.openxmlformats.org/officeDocument/2006/relationships/image" Target="../media/image95.wmf"/><Relationship Id="rId6" Type="http://schemas.openxmlformats.org/officeDocument/2006/relationships/oleObject" Target="../embeddings/oleObject92.bin"/><Relationship Id="rId7" Type="http://schemas.openxmlformats.org/officeDocument/2006/relationships/image" Target="../media/image96.wmf"/><Relationship Id="rId8" Type="http://schemas.openxmlformats.org/officeDocument/2006/relationships/oleObject" Target="../embeddings/oleObject93.bin"/><Relationship Id="rId9" Type="http://schemas.openxmlformats.org/officeDocument/2006/relationships/image" Target="../media/image97.wmf"/><Relationship Id="rId10" Type="http://schemas.openxmlformats.org/officeDocument/2006/relationships/oleObject" Target="../embeddings/oleObject94.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wmf"/><Relationship Id="rId5" Type="http://schemas.openxmlformats.org/officeDocument/2006/relationships/oleObject" Target="../embeddings/oleObject2.bin"/><Relationship Id="rId6" Type="http://schemas.openxmlformats.org/officeDocument/2006/relationships/image" Target="../media/image7.wmf"/><Relationship Id="rId7" Type="http://schemas.openxmlformats.org/officeDocument/2006/relationships/oleObject" Target="../embeddings/oleObject3.bin"/><Relationship Id="rId8" Type="http://schemas.openxmlformats.org/officeDocument/2006/relationships/image" Target="../media/image8.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13.wmf"/><Relationship Id="rId13" Type="http://schemas.openxmlformats.org/officeDocument/2006/relationships/oleObject" Target="../embeddings/oleObject9.bin"/><Relationship Id="rId14" Type="http://schemas.openxmlformats.org/officeDocument/2006/relationships/image" Target="../media/image14.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9" Type="http://schemas.openxmlformats.org/officeDocument/2006/relationships/oleObject" Target="../embeddings/oleObject7.bin"/><Relationship Id="rId10" Type="http://schemas.openxmlformats.org/officeDocument/2006/relationships/image" Target="../media/image12.wmf"/></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4.bin"/><Relationship Id="rId12" Type="http://schemas.openxmlformats.org/officeDocument/2006/relationships/image" Target="../media/image19.wmf"/><Relationship Id="rId13" Type="http://schemas.openxmlformats.org/officeDocument/2006/relationships/oleObject" Target="../embeddings/oleObject15.bin"/><Relationship Id="rId14" Type="http://schemas.openxmlformats.org/officeDocument/2006/relationships/image" Target="../media/image20.w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10.bin"/><Relationship Id="rId4" Type="http://schemas.openxmlformats.org/officeDocument/2006/relationships/image" Target="../media/image15.wmf"/><Relationship Id="rId5" Type="http://schemas.openxmlformats.org/officeDocument/2006/relationships/oleObject" Target="../embeddings/oleObject11.bin"/><Relationship Id="rId6" Type="http://schemas.openxmlformats.org/officeDocument/2006/relationships/image" Target="../media/image16.wmf"/><Relationship Id="rId7" Type="http://schemas.openxmlformats.org/officeDocument/2006/relationships/oleObject" Target="../embeddings/oleObject12.bin"/><Relationship Id="rId8" Type="http://schemas.openxmlformats.org/officeDocument/2006/relationships/image" Target="../media/image17.wmf"/><Relationship Id="rId9" Type="http://schemas.openxmlformats.org/officeDocument/2006/relationships/oleObject" Target="../embeddings/oleObject13.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20.bin"/><Relationship Id="rId12" Type="http://schemas.openxmlformats.org/officeDocument/2006/relationships/image" Target="../media/image25.wmf"/><Relationship Id="rId13" Type="http://schemas.openxmlformats.org/officeDocument/2006/relationships/oleObject" Target="../embeddings/oleObject21.bin"/><Relationship Id="rId14" Type="http://schemas.openxmlformats.org/officeDocument/2006/relationships/image" Target="../media/image26.wmf"/><Relationship Id="rId15" Type="http://schemas.openxmlformats.org/officeDocument/2006/relationships/oleObject" Target="../embeddings/oleObject22.bin"/><Relationship Id="rId16" Type="http://schemas.openxmlformats.org/officeDocument/2006/relationships/image" Target="../media/image27.wmf"/><Relationship Id="rId17" Type="http://schemas.openxmlformats.org/officeDocument/2006/relationships/oleObject" Target="../embeddings/oleObject23.bin"/><Relationship Id="rId18" Type="http://schemas.openxmlformats.org/officeDocument/2006/relationships/image" Target="../media/image28.wmf"/><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9.emf"/><Relationship Id="rId5" Type="http://schemas.openxmlformats.org/officeDocument/2006/relationships/oleObject" Target="../embeddings/oleObject25.bin"/><Relationship Id="rId6" Type="http://schemas.openxmlformats.org/officeDocument/2006/relationships/image" Target="../media/image30.wmf"/><Relationship Id="rId7" Type="http://schemas.openxmlformats.org/officeDocument/2006/relationships/oleObject" Target="../embeddings/oleObject26.bin"/><Relationship Id="rId8"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32.wmf"/><Relationship Id="rId5" Type="http://schemas.openxmlformats.org/officeDocument/2006/relationships/oleObject" Target="../embeddings/oleObject28.bin"/><Relationship Id="rId6" Type="http://schemas.openxmlformats.org/officeDocument/2006/relationships/image" Target="../media/image33.wmf"/><Relationship Id="rId7" Type="http://schemas.openxmlformats.org/officeDocument/2006/relationships/oleObject" Target="../embeddings/oleObject29.bin"/><Relationship Id="rId8" Type="http://schemas.openxmlformats.org/officeDocument/2006/relationships/image" Target="../media/image34.wmf"/><Relationship Id="rId9" Type="http://schemas.openxmlformats.org/officeDocument/2006/relationships/oleObject" Target="../embeddings/oleObject30.bin"/><Relationship Id="rId10" Type="http://schemas.openxmlformats.org/officeDocument/2006/relationships/image" Target="../media/image35.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8"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19"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24"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25"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26"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34"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35"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7"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82"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83"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60"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61"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62"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63"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72"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73"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50"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51"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62"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63"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64"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65"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66"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67"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Tuesday 2/26/2013</a:t>
            </a:r>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80"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81"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82"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83"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84"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85"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80"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81"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82"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83"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9"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339857537"/>
              </p:ext>
            </p:extLst>
          </p:nvPr>
        </p:nvGraphicFramePr>
        <p:xfrm>
          <a:off x="1781175" y="2159000"/>
          <a:ext cx="6142038" cy="2862263"/>
        </p:xfrm>
        <a:graphic>
          <a:graphicData uri="http://schemas.openxmlformats.org/presentationml/2006/ole">
            <mc:AlternateContent xmlns:mc="http://schemas.openxmlformats.org/markup-compatibility/2006">
              <mc:Choice xmlns:v="urn:schemas-microsoft-com:vml" Requires="v">
                <p:oleObj spid="_x0000_s381990" name="Equation" r:id="rId3" imgW="2565400" imgH="1193800" progId="Equation.3">
                  <p:embed/>
                </p:oleObj>
              </mc:Choice>
              <mc:Fallback>
                <p:oleObj name="Equation" r:id="rId3" imgW="2565400" imgH="1193800" progId="Equation.3">
                  <p:embed/>
                  <p:pic>
                    <p:nvPicPr>
                      <p:cNvPr id="0" name="Object 3"/>
                      <p:cNvPicPr>
                        <a:picLocks noChangeAspect="1" noChangeArrowheads="1"/>
                      </p:cNvPicPr>
                      <p:nvPr/>
                    </p:nvPicPr>
                    <p:blipFill>
                      <a:blip r:embed="rId4"/>
                      <a:srcRect/>
                      <a:stretch>
                        <a:fillRect/>
                      </a:stretch>
                    </p:blipFill>
                    <p:spPr bwMode="auto">
                      <a:xfrm>
                        <a:off x="1781175" y="2159000"/>
                        <a:ext cx="6142038" cy="286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43214810"/>
              </p:ext>
            </p:extLst>
          </p:nvPr>
        </p:nvGraphicFramePr>
        <p:xfrm>
          <a:off x="2138363" y="5589588"/>
          <a:ext cx="4100512" cy="962025"/>
        </p:xfrm>
        <a:graphic>
          <a:graphicData uri="http://schemas.openxmlformats.org/presentationml/2006/ole">
            <mc:AlternateContent xmlns:mc="http://schemas.openxmlformats.org/markup-compatibility/2006">
              <mc:Choice xmlns:v="urn:schemas-microsoft-com:vml" Requires="v">
                <p:oleObj spid="_x0000_s381991" name="Equation" r:id="rId5" imgW="2057400" imgH="482600" progId="Equation.3">
                  <p:embed/>
                </p:oleObj>
              </mc:Choice>
              <mc:Fallback>
                <p:oleObj name="Equation" r:id="rId5" imgW="2057400" imgH="482600" progId="Equation.3">
                  <p:embed/>
                  <p:pic>
                    <p:nvPicPr>
                      <p:cNvPr id="0" name="Object 2"/>
                      <p:cNvPicPr>
                        <a:picLocks noChangeAspect="1" noChangeArrowheads="1"/>
                      </p:cNvPicPr>
                      <p:nvPr/>
                    </p:nvPicPr>
                    <p:blipFill>
                      <a:blip r:embed="rId6"/>
                      <a:srcRect/>
                      <a:stretch>
                        <a:fillRect/>
                      </a:stretch>
                    </p:blipFill>
                    <p:spPr bwMode="auto">
                      <a:xfrm>
                        <a:off x="2138363" y="5589588"/>
                        <a:ext cx="4100512"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815934005"/>
              </p:ext>
            </p:extLst>
          </p:nvPr>
        </p:nvGraphicFramePr>
        <p:xfrm>
          <a:off x="1397000" y="3713163"/>
          <a:ext cx="1452563" cy="511175"/>
        </p:xfrm>
        <a:graphic>
          <a:graphicData uri="http://schemas.openxmlformats.org/presentationml/2006/ole">
            <mc:AlternateContent xmlns:mc="http://schemas.openxmlformats.org/markup-compatibility/2006">
              <mc:Choice xmlns:v="urn:schemas-microsoft-com:vml" Requires="v">
                <p:oleObj spid="_x0000_s383012" name="Equation" r:id="rId3" imgW="685800" imgH="241300" progId="Equation.3">
                  <p:embed/>
                </p:oleObj>
              </mc:Choice>
              <mc:Fallback>
                <p:oleObj name="Equation" r:id="rId3" imgW="685800" imgH="241300" progId="Equation.3">
                  <p:embed/>
                  <p:pic>
                    <p:nvPicPr>
                      <p:cNvPr id="0" name="Object 4"/>
                      <p:cNvPicPr>
                        <a:picLocks noChangeAspect="1" noChangeArrowheads="1"/>
                      </p:cNvPicPr>
                      <p:nvPr/>
                    </p:nvPicPr>
                    <p:blipFill>
                      <a:blip r:embed="rId4"/>
                      <a:srcRect/>
                      <a:stretch>
                        <a:fillRect/>
                      </a:stretch>
                    </p:blipFill>
                    <p:spPr bwMode="auto">
                      <a:xfrm>
                        <a:off x="1397000" y="3713163"/>
                        <a:ext cx="14525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13"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64"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65"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66"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67"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73"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74"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75"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72"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5"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638"/>
            <a:ext cx="6309832" cy="3672730"/>
            <a:chOff x="1329218" y="2780606"/>
            <a:chExt cx="6309832" cy="3672730"/>
          </a:xfrm>
        </p:grpSpPr>
        <p:grpSp>
          <p:nvGrpSpPr>
            <p:cNvPr id="10" name="Group 9"/>
            <p:cNvGrpSpPr/>
            <p:nvPr/>
          </p:nvGrpSpPr>
          <p:grpSpPr>
            <a:xfrm>
              <a:off x="1329218" y="2780606"/>
              <a:ext cx="6309832" cy="1473001"/>
              <a:chOff x="1329218" y="2852614"/>
              <a:chExt cx="6309832" cy="1473001"/>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94"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27052450"/>
                  </p:ext>
                </p:extLst>
              </p:nvPr>
            </p:nvGraphicFramePr>
            <p:xfrm>
              <a:off x="1408113" y="2852614"/>
              <a:ext cx="6230937" cy="909637"/>
            </p:xfrm>
            <a:graphic>
              <a:graphicData uri="http://schemas.openxmlformats.org/presentationml/2006/ole">
                <mc:AlternateContent xmlns:mc="http://schemas.openxmlformats.org/markup-compatibility/2006">
                  <mc:Choice xmlns:v="urn:schemas-microsoft-com:vml" Requires="v">
                    <p:oleObj spid="_x0000_s386095" name="Equation" r:id="rId5" imgW="2946400" imgH="431800" progId="Equation.3">
                      <p:embed/>
                    </p:oleObj>
                  </mc:Choice>
                  <mc:Fallback>
                    <p:oleObj name="Equation" r:id="rId5" imgW="2946400" imgH="431800" progId="Equation.3">
                      <p:embed/>
                      <p:pic>
                        <p:nvPicPr>
                          <p:cNvPr id="0" name="Object 3"/>
                          <p:cNvPicPr>
                            <a:picLocks noChangeAspect="1" noChangeArrowheads="1"/>
                          </p:cNvPicPr>
                          <p:nvPr/>
                        </p:nvPicPr>
                        <p:blipFill>
                          <a:blip r:embed="rId6"/>
                          <a:srcRect/>
                          <a:stretch>
                            <a:fillRect/>
                          </a:stretch>
                        </p:blipFill>
                        <p:spPr bwMode="auto">
                          <a:xfrm>
                            <a:off x="1408113" y="2852614"/>
                            <a:ext cx="6230937"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96"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08809" cy="6592885"/>
            <a:chOff x="2748639" y="128539"/>
            <a:chExt cx="3909043" cy="6593436"/>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828542" y="3933056"/>
              <a:ext cx="3829140" cy="2788919"/>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3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3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4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4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900"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901"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902"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903"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904"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905"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906"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907"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77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77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774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77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77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77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77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7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34"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35"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36"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37"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38"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3"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59"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60"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61"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7"/>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58"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59"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60"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61"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62"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63"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7"/>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82"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83"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84"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85"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86"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87"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28"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29"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30"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31"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32"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33"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34"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35"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2455390697"/>
              </p:ext>
            </p:extLst>
          </p:nvPr>
        </p:nvGraphicFramePr>
        <p:xfrm>
          <a:off x="1014413" y="2149475"/>
          <a:ext cx="6732587" cy="1150938"/>
        </p:xfrm>
        <a:graphic>
          <a:graphicData uri="http://schemas.openxmlformats.org/presentationml/2006/ole">
            <mc:AlternateContent xmlns:mc="http://schemas.openxmlformats.org/markup-compatibility/2006">
              <mc:Choice xmlns:v="urn:schemas-microsoft-com:vml" Requires="v">
                <p:oleObj spid="_x0000_s299105" name="Equation" r:id="rId3" imgW="2946400" imgH="469900" progId="Equation.3">
                  <p:embed/>
                </p:oleObj>
              </mc:Choice>
              <mc:Fallback>
                <p:oleObj name="Equation" r:id="rId3" imgW="2946400" imgH="469900" progId="Equation.3">
                  <p:embed/>
                  <p:pic>
                    <p:nvPicPr>
                      <p:cNvPr id="0" name="Picture 4"/>
                      <p:cNvPicPr>
                        <a:picLocks noChangeAspect="1" noChangeArrowheads="1"/>
                      </p:cNvPicPr>
                      <p:nvPr/>
                    </p:nvPicPr>
                    <p:blipFill>
                      <a:blip r:embed="rId4"/>
                      <a:srcRect/>
                      <a:stretch>
                        <a:fillRect/>
                      </a:stretch>
                    </p:blipFill>
                    <p:spPr bwMode="auto">
                      <a:xfrm>
                        <a:off x="1014413" y="2149475"/>
                        <a:ext cx="6732587" cy="1150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106"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107"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44"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45"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46"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47"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1507</TotalTime>
  <Words>1196</Words>
  <Application>Microsoft Macintosh PowerPoint</Application>
  <PresentationFormat>On-screen Show (4:3)</PresentationFormat>
  <Paragraphs>246</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Lecture_1_draft_yellow</vt:lpstr>
      <vt:lpstr>Equation</vt:lpstr>
      <vt:lpstr>Microsoft Equation</vt:lpstr>
      <vt:lpstr>Lecture 13</vt:lpstr>
      <vt:lpstr>Lecture 13 – Tuesday 2/26/2013</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Benjamin Griessmann</cp:lastModifiedBy>
  <cp:revision>154</cp:revision>
  <dcterms:created xsi:type="dcterms:W3CDTF">2010-08-03T20:08:21Z</dcterms:created>
  <dcterms:modified xsi:type="dcterms:W3CDTF">2014-12-13T17:03:13Z</dcterms:modified>
</cp:coreProperties>
</file>