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127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g" initials="C" lastIdx="3" clrIdx="0"/>
  <p:cmAuthor id="2" name="clm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7F3F"/>
    <a:srgbClr val="00FF00"/>
    <a:srgbClr val="FF66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89456" autoAdjust="0"/>
  </p:normalViewPr>
  <p:slideViewPr>
    <p:cSldViewPr snapToGrid="0">
      <p:cViewPr varScale="1">
        <p:scale>
          <a:sx n="114" d="100"/>
          <a:sy n="114" d="100"/>
        </p:scale>
        <p:origin x="1032" y="168"/>
      </p:cViewPr>
      <p:guideLst/>
    </p:cSldViewPr>
  </p:slideViewPr>
  <p:outlineViewPr>
    <p:cViewPr>
      <p:scale>
        <a:sx n="33" d="100"/>
        <a:sy n="33" d="100"/>
      </p:scale>
      <p:origin x="0" y="-169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"/>
    </p:cViewPr>
  </p:sorterViewPr>
  <p:notesViewPr>
    <p:cSldViewPr snapToGrid="0">
      <p:cViewPr varScale="1">
        <p:scale>
          <a:sx n="56" d="100"/>
          <a:sy n="56" d="100"/>
        </p:scale>
        <p:origin x="23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g, Cheng" userId="dcee79f9-709d-4267-a116-b68b859be4e5" providerId="ADAL" clId="{A744C4FE-1170-4466-AA84-848944E1F3FC}"/>
    <pc:docChg chg="undo custSel addSld delSld modSld sldOrd">
      <pc:chgData name="Huang, Cheng" userId="dcee79f9-709d-4267-a116-b68b859be4e5" providerId="ADAL" clId="{A744C4FE-1170-4466-AA84-848944E1F3FC}" dt="2022-07-14T17:19:31.730" v="2287" actId="47"/>
      <pc:docMkLst>
        <pc:docMk/>
      </pc:docMkLst>
      <pc:sldChg chg="add del">
        <pc:chgData name="Huang, Cheng" userId="dcee79f9-709d-4267-a116-b68b859be4e5" providerId="ADAL" clId="{A744C4FE-1170-4466-AA84-848944E1F3FC}" dt="2022-07-12T12:03:17.768" v="929"/>
        <pc:sldMkLst>
          <pc:docMk/>
          <pc:sldMk cId="0" sldId="266"/>
        </pc:sldMkLst>
      </pc:sldChg>
      <pc:sldChg chg="add del">
        <pc:chgData name="Huang, Cheng" userId="dcee79f9-709d-4267-a116-b68b859be4e5" providerId="ADAL" clId="{A744C4FE-1170-4466-AA84-848944E1F3FC}" dt="2022-07-12T03:10:39.029" v="925" actId="2696"/>
        <pc:sldMkLst>
          <pc:docMk/>
          <pc:sldMk cId="1450793033" sldId="266"/>
        </pc:sldMkLst>
      </pc:sldChg>
      <pc:sldChg chg="delSp modSp add del mod">
        <pc:chgData name="Huang, Cheng" userId="dcee79f9-709d-4267-a116-b68b859be4e5" providerId="ADAL" clId="{A744C4FE-1170-4466-AA84-848944E1F3FC}" dt="2022-07-12T12:04:09.924" v="944" actId="115"/>
        <pc:sldMkLst>
          <pc:docMk/>
          <pc:sldMk cId="0" sldId="267"/>
        </pc:sldMkLst>
        <pc:spChg chg="mod">
          <ac:chgData name="Huang, Cheng" userId="dcee79f9-709d-4267-a116-b68b859be4e5" providerId="ADAL" clId="{A744C4FE-1170-4466-AA84-848944E1F3FC}" dt="2022-07-12T12:04:09.924" v="944" actId="115"/>
          <ac:spMkLst>
            <pc:docMk/>
            <pc:sldMk cId="0" sldId="267"/>
            <ac:spMk id="362" creationId="{00000000-0000-0000-0000-000000000000}"/>
          </ac:spMkLst>
        </pc:spChg>
        <pc:spChg chg="del">
          <ac:chgData name="Huang, Cheng" userId="dcee79f9-709d-4267-a116-b68b859be4e5" providerId="ADAL" clId="{A744C4FE-1170-4466-AA84-848944E1F3FC}" dt="2022-07-12T12:03:45.173" v="930" actId="478"/>
          <ac:spMkLst>
            <pc:docMk/>
            <pc:sldMk cId="0" sldId="267"/>
            <ac:spMk id="371" creationId="{00000000-0000-0000-0000-000000000000}"/>
          </ac:spMkLst>
        </pc:spChg>
        <pc:spChg chg="del">
          <ac:chgData name="Huang, Cheng" userId="dcee79f9-709d-4267-a116-b68b859be4e5" providerId="ADAL" clId="{A744C4FE-1170-4466-AA84-848944E1F3FC}" dt="2022-07-12T12:03:45.173" v="930" actId="478"/>
          <ac:spMkLst>
            <pc:docMk/>
            <pc:sldMk cId="0" sldId="267"/>
            <ac:spMk id="372" creationId="{00000000-0000-0000-0000-000000000000}"/>
          </ac:spMkLst>
        </pc:spChg>
      </pc:sldChg>
      <pc:sldChg chg="add del">
        <pc:chgData name="Huang, Cheng" userId="dcee79f9-709d-4267-a116-b68b859be4e5" providerId="ADAL" clId="{A744C4FE-1170-4466-AA84-848944E1F3FC}" dt="2022-07-12T12:03:15.151" v="928" actId="47"/>
        <pc:sldMkLst>
          <pc:docMk/>
          <pc:sldMk cId="666295677" sldId="267"/>
        </pc:sldMkLst>
      </pc:sldChg>
      <pc:sldChg chg="add del">
        <pc:chgData name="Huang, Cheng" userId="dcee79f9-709d-4267-a116-b68b859be4e5" providerId="ADAL" clId="{A744C4FE-1170-4466-AA84-848944E1F3FC}" dt="2022-07-12T11:54:10.532" v="926" actId="2696"/>
        <pc:sldMkLst>
          <pc:docMk/>
          <pc:sldMk cId="1591738518" sldId="267"/>
        </pc:sldMkLst>
      </pc:sldChg>
      <pc:sldChg chg="modSp mod">
        <pc:chgData name="Huang, Cheng" userId="dcee79f9-709d-4267-a116-b68b859be4e5" providerId="ADAL" clId="{A744C4FE-1170-4466-AA84-848944E1F3FC}" dt="2022-07-11T17:59:42.794" v="266" actId="255"/>
        <pc:sldMkLst>
          <pc:docMk/>
          <pc:sldMk cId="1542623266" sldId="279"/>
        </pc:sldMkLst>
        <pc:spChg chg="mod">
          <ac:chgData name="Huang, Cheng" userId="dcee79f9-709d-4267-a116-b68b859be4e5" providerId="ADAL" clId="{A744C4FE-1170-4466-AA84-848944E1F3FC}" dt="2022-07-11T17:59:42.794" v="266" actId="255"/>
          <ac:spMkLst>
            <pc:docMk/>
            <pc:sldMk cId="1542623266" sldId="279"/>
            <ac:spMk id="6" creationId="{00000000-0000-0000-0000-000000000000}"/>
          </ac:spMkLst>
        </pc:spChg>
        <pc:cxnChg chg="mod">
          <ac:chgData name="Huang, Cheng" userId="dcee79f9-709d-4267-a116-b68b859be4e5" providerId="ADAL" clId="{A744C4FE-1170-4466-AA84-848944E1F3FC}" dt="2022-07-11T17:54:09.678" v="210" actId="1036"/>
          <ac:cxnSpMkLst>
            <pc:docMk/>
            <pc:sldMk cId="1542623266" sldId="279"/>
            <ac:cxnSpMk id="11" creationId="{00000000-0000-0000-0000-000000000000}"/>
          </ac:cxnSpMkLst>
        </pc:cxnChg>
      </pc:sldChg>
      <pc:sldChg chg="add">
        <pc:chgData name="Huang, Cheng" userId="dcee79f9-709d-4267-a116-b68b859be4e5" providerId="ADAL" clId="{A744C4FE-1170-4466-AA84-848944E1F3FC}" dt="2022-07-11T17:52:20.209" v="190"/>
        <pc:sldMkLst>
          <pc:docMk/>
          <pc:sldMk cId="314208241" sldId="283"/>
        </pc:sldMkLst>
      </pc:sldChg>
      <pc:sldChg chg="add">
        <pc:chgData name="Huang, Cheng" userId="dcee79f9-709d-4267-a116-b68b859be4e5" providerId="ADAL" clId="{A744C4FE-1170-4466-AA84-848944E1F3FC}" dt="2022-07-11T17:52:20.209" v="190"/>
        <pc:sldMkLst>
          <pc:docMk/>
          <pc:sldMk cId="3681667659" sldId="284"/>
        </pc:sldMkLst>
      </pc:sldChg>
      <pc:sldChg chg="add">
        <pc:chgData name="Huang, Cheng" userId="dcee79f9-709d-4267-a116-b68b859be4e5" providerId="ADAL" clId="{A744C4FE-1170-4466-AA84-848944E1F3FC}" dt="2022-07-11T17:52:20.209" v="190"/>
        <pc:sldMkLst>
          <pc:docMk/>
          <pc:sldMk cId="1367352060" sldId="291"/>
        </pc:sldMkLst>
      </pc:sldChg>
      <pc:sldChg chg="del">
        <pc:chgData name="Huang, Cheng" userId="dcee79f9-709d-4267-a116-b68b859be4e5" providerId="ADAL" clId="{A744C4FE-1170-4466-AA84-848944E1F3FC}" dt="2022-07-11T18:01:15.296" v="267" actId="47"/>
        <pc:sldMkLst>
          <pc:docMk/>
          <pc:sldMk cId="1147996806" sldId="462"/>
        </pc:sldMkLst>
      </pc:sldChg>
      <pc:sldChg chg="del">
        <pc:chgData name="Huang, Cheng" userId="dcee79f9-709d-4267-a116-b68b859be4e5" providerId="ADAL" clId="{A744C4FE-1170-4466-AA84-848944E1F3FC}" dt="2022-07-11T18:01:25.800" v="269" actId="47"/>
        <pc:sldMkLst>
          <pc:docMk/>
          <pc:sldMk cId="1179341463" sldId="475"/>
        </pc:sldMkLst>
      </pc:sldChg>
      <pc:sldChg chg="modSp mod">
        <pc:chgData name="Huang, Cheng" userId="dcee79f9-709d-4267-a116-b68b859be4e5" providerId="ADAL" clId="{A744C4FE-1170-4466-AA84-848944E1F3FC}" dt="2022-07-11T17:15:19.488" v="24" actId="113"/>
        <pc:sldMkLst>
          <pc:docMk/>
          <pc:sldMk cId="685219437" sldId="797"/>
        </pc:sldMkLst>
        <pc:spChg chg="mod">
          <ac:chgData name="Huang, Cheng" userId="dcee79f9-709d-4267-a116-b68b859be4e5" providerId="ADAL" clId="{A744C4FE-1170-4466-AA84-848944E1F3FC}" dt="2022-07-11T17:15:19.488" v="24" actId="113"/>
          <ac:spMkLst>
            <pc:docMk/>
            <pc:sldMk cId="685219437" sldId="797"/>
            <ac:spMk id="3" creationId="{00000000-0000-0000-0000-000000000000}"/>
          </ac:spMkLst>
        </pc:spChg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859397359" sldId="1016"/>
        </pc:sldMkLst>
      </pc:sldChg>
      <pc:sldChg chg="add">
        <pc:chgData name="Huang, Cheng" userId="dcee79f9-709d-4267-a116-b68b859be4e5" providerId="ADAL" clId="{A744C4FE-1170-4466-AA84-848944E1F3FC}" dt="2022-07-11T17:24:01.143" v="25"/>
        <pc:sldMkLst>
          <pc:docMk/>
          <pc:sldMk cId="2772487292" sldId="1016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1981901948" sldId="1026"/>
        </pc:sldMkLst>
      </pc:sldChg>
      <pc:sldChg chg="modSp mod">
        <pc:chgData name="Huang, Cheng" userId="dcee79f9-709d-4267-a116-b68b859be4e5" providerId="ADAL" clId="{A744C4FE-1170-4466-AA84-848944E1F3FC}" dt="2022-07-11T18:03:04.616" v="302" actId="255"/>
        <pc:sldMkLst>
          <pc:docMk/>
          <pc:sldMk cId="2188219067" sldId="1126"/>
        </pc:sldMkLst>
        <pc:spChg chg="mod">
          <ac:chgData name="Huang, Cheng" userId="dcee79f9-709d-4267-a116-b68b859be4e5" providerId="ADAL" clId="{A744C4FE-1170-4466-AA84-848944E1F3FC}" dt="2022-07-11T18:03:04.616" v="302" actId="255"/>
          <ac:spMkLst>
            <pc:docMk/>
            <pc:sldMk cId="2188219067" sldId="1126"/>
            <ac:spMk id="2" creationId="{00000000-0000-0000-0000-000000000000}"/>
          </ac:spMkLst>
        </pc:spChg>
      </pc:sldChg>
      <pc:sldChg chg="add del">
        <pc:chgData name="Huang, Cheng" userId="dcee79f9-709d-4267-a116-b68b859be4e5" providerId="ADAL" clId="{A744C4FE-1170-4466-AA84-848944E1F3FC}" dt="2022-07-14T17:19:31.730" v="2287" actId="47"/>
        <pc:sldMkLst>
          <pc:docMk/>
          <pc:sldMk cId="2402713972" sldId="1143"/>
        </pc:sldMkLst>
      </pc:sldChg>
      <pc:sldChg chg="add del">
        <pc:chgData name="Huang, Cheng" userId="dcee79f9-709d-4267-a116-b68b859be4e5" providerId="ADAL" clId="{A744C4FE-1170-4466-AA84-848944E1F3FC}" dt="2022-07-12T03:01:08.174" v="615" actId="2696"/>
        <pc:sldMkLst>
          <pc:docMk/>
          <pc:sldMk cId="3014043248" sldId="1143"/>
        </pc:sldMkLst>
      </pc:sldChg>
      <pc:sldChg chg="modSp add del">
        <pc:chgData name="Huang, Cheng" userId="dcee79f9-709d-4267-a116-b68b859be4e5" providerId="ADAL" clId="{A744C4FE-1170-4466-AA84-848944E1F3FC}" dt="2022-07-12T03:01:08.174" v="615" actId="2696"/>
        <pc:sldMkLst>
          <pc:docMk/>
          <pc:sldMk cId="774486112" sldId="1152"/>
        </pc:sldMkLst>
        <pc:graphicFrameChg chg="mod">
          <ac:chgData name="Huang, Cheng" userId="dcee79f9-709d-4267-a116-b68b859be4e5" providerId="ADAL" clId="{A744C4FE-1170-4466-AA84-848944E1F3FC}" dt="2022-07-11T19:11:55.644" v="429"/>
          <ac:graphicFrameMkLst>
            <pc:docMk/>
            <pc:sldMk cId="774486112" sldId="1152"/>
            <ac:graphicFrameMk id="4" creationId="{00000000-0000-0000-0000-000000000000}"/>
          </ac:graphicFrameMkLst>
        </pc:graphicFrameChg>
      </pc:sldChg>
      <pc:sldChg chg="add del">
        <pc:chgData name="Huang, Cheng" userId="dcee79f9-709d-4267-a116-b68b859be4e5" providerId="ADAL" clId="{A744C4FE-1170-4466-AA84-848944E1F3FC}" dt="2022-07-14T17:19:31.730" v="2287" actId="47"/>
        <pc:sldMkLst>
          <pc:docMk/>
          <pc:sldMk cId="3941487898" sldId="1152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1431010169" sldId="1162"/>
        </pc:sldMkLst>
      </pc:sldChg>
      <pc:sldChg chg="delSp modSp add del mod ord">
        <pc:chgData name="Huang, Cheng" userId="dcee79f9-709d-4267-a116-b68b859be4e5" providerId="ADAL" clId="{A744C4FE-1170-4466-AA84-848944E1F3FC}" dt="2022-07-12T03:05:26.672" v="727" actId="2696"/>
        <pc:sldMkLst>
          <pc:docMk/>
          <pc:sldMk cId="1612582915" sldId="1165"/>
        </pc:sldMkLst>
        <pc:spChg chg="mod">
          <ac:chgData name="Huang, Cheng" userId="dcee79f9-709d-4267-a116-b68b859be4e5" providerId="ADAL" clId="{A744C4FE-1170-4466-AA84-848944E1F3FC}" dt="2022-07-11T19:26:41.676" v="595" actId="255"/>
          <ac:spMkLst>
            <pc:docMk/>
            <pc:sldMk cId="1612582915" sldId="1165"/>
            <ac:spMk id="2" creationId="{00000000-0000-0000-0000-000000000000}"/>
          </ac:spMkLst>
        </pc:spChg>
        <pc:spChg chg="del mod">
          <ac:chgData name="Huang, Cheng" userId="dcee79f9-709d-4267-a116-b68b859be4e5" providerId="ADAL" clId="{A744C4FE-1170-4466-AA84-848944E1F3FC}" dt="2022-07-11T19:26:33.618" v="590" actId="478"/>
          <ac:spMkLst>
            <pc:docMk/>
            <pc:sldMk cId="1612582915" sldId="1165"/>
            <ac:spMk id="3" creationId="{00000000-0000-0000-0000-000000000000}"/>
          </ac:spMkLst>
        </pc:spChg>
      </pc:sldChg>
      <pc:sldChg chg="add del">
        <pc:chgData name="Huang, Cheng" userId="dcee79f9-709d-4267-a116-b68b859be4e5" providerId="ADAL" clId="{A744C4FE-1170-4466-AA84-848944E1F3FC}" dt="2022-07-14T17:19:31.730" v="2287" actId="47"/>
        <pc:sldMkLst>
          <pc:docMk/>
          <pc:sldMk cId="1899957031" sldId="1165"/>
        </pc:sldMkLst>
      </pc:sldChg>
      <pc:sldChg chg="delSp modSp mod">
        <pc:chgData name="Huang, Cheng" userId="dcee79f9-709d-4267-a116-b68b859be4e5" providerId="ADAL" clId="{A744C4FE-1170-4466-AA84-848944E1F3FC}" dt="2022-07-12T15:35:08.877" v="2027" actId="6549"/>
        <pc:sldMkLst>
          <pc:docMk/>
          <pc:sldMk cId="415800241" sldId="1184"/>
        </pc:sldMkLst>
        <pc:spChg chg="mod">
          <ac:chgData name="Huang, Cheng" userId="dcee79f9-709d-4267-a116-b68b859be4e5" providerId="ADAL" clId="{A744C4FE-1170-4466-AA84-848944E1F3FC}" dt="2022-07-12T15:35:08.877" v="2027" actId="6549"/>
          <ac:spMkLst>
            <pc:docMk/>
            <pc:sldMk cId="415800241" sldId="1184"/>
            <ac:spMk id="3" creationId="{00000000-0000-0000-0000-000000000000}"/>
          </ac:spMkLst>
        </pc:spChg>
        <pc:picChg chg="mod">
          <ac:chgData name="Huang, Cheng" userId="dcee79f9-709d-4267-a116-b68b859be4e5" providerId="ADAL" clId="{A744C4FE-1170-4466-AA84-848944E1F3FC}" dt="2022-07-12T15:35:04.764" v="2026" actId="1038"/>
          <ac:picMkLst>
            <pc:docMk/>
            <pc:sldMk cId="415800241" sldId="1184"/>
            <ac:picMk id="6" creationId="{00000000-0000-0000-0000-000000000000}"/>
          </ac:picMkLst>
        </pc:picChg>
        <pc:picChg chg="del">
          <ac:chgData name="Huang, Cheng" userId="dcee79f9-709d-4267-a116-b68b859be4e5" providerId="ADAL" clId="{A744C4FE-1170-4466-AA84-848944E1F3FC}" dt="2022-07-12T15:34:58.462" v="1954" actId="478"/>
          <ac:picMkLst>
            <pc:docMk/>
            <pc:sldMk cId="415800241" sldId="1184"/>
            <ac:picMk id="7" creationId="{7B7633DF-4471-4938-989E-6096F6A4A4B2}"/>
          </ac:picMkLst>
        </pc:picChg>
      </pc:sldChg>
      <pc:sldChg chg="modSp del mod ord">
        <pc:chgData name="Huang, Cheng" userId="dcee79f9-709d-4267-a116-b68b859be4e5" providerId="ADAL" clId="{A744C4FE-1170-4466-AA84-848944E1F3FC}" dt="2022-07-12T15:26:39.314" v="1895" actId="2696"/>
        <pc:sldMkLst>
          <pc:docMk/>
          <pc:sldMk cId="431624043" sldId="1189"/>
        </pc:sldMkLst>
        <pc:spChg chg="mod">
          <ac:chgData name="Huang, Cheng" userId="dcee79f9-709d-4267-a116-b68b859be4e5" providerId="ADAL" clId="{A744C4FE-1170-4466-AA84-848944E1F3FC}" dt="2022-07-11T18:59:42.621" v="420" actId="6549"/>
          <ac:spMkLst>
            <pc:docMk/>
            <pc:sldMk cId="431624043" sldId="1189"/>
            <ac:spMk id="2" creationId="{00000000-0000-0000-0000-000000000000}"/>
          </ac:spMkLst>
        </pc:spChg>
      </pc:sldChg>
      <pc:sldChg chg="add">
        <pc:chgData name="Huang, Cheng" userId="dcee79f9-709d-4267-a116-b68b859be4e5" providerId="ADAL" clId="{A744C4FE-1170-4466-AA84-848944E1F3FC}" dt="2022-07-12T15:32:06.517" v="1952"/>
        <pc:sldMkLst>
          <pc:docMk/>
          <pc:sldMk cId="3194527054" sldId="1189"/>
        </pc:sldMkLst>
      </pc:sldChg>
      <pc:sldChg chg="add del">
        <pc:chgData name="Huang, Cheng" userId="dcee79f9-709d-4267-a116-b68b859be4e5" providerId="ADAL" clId="{A744C4FE-1170-4466-AA84-848944E1F3FC}" dt="2022-07-12T15:31:57.205" v="1951" actId="2696"/>
        <pc:sldMkLst>
          <pc:docMk/>
          <pc:sldMk cId="3625210856" sldId="1189"/>
        </pc:sldMkLst>
      </pc:sldChg>
      <pc:sldChg chg="delSp modSp add del mod">
        <pc:chgData name="Huang, Cheng" userId="dcee79f9-709d-4267-a116-b68b859be4e5" providerId="ADAL" clId="{A744C4FE-1170-4466-AA84-848944E1F3FC}" dt="2022-07-12T03:01:08.174" v="615" actId="2696"/>
        <pc:sldMkLst>
          <pc:docMk/>
          <pc:sldMk cId="197267858" sldId="1226"/>
        </pc:sldMkLst>
        <pc:spChg chg="mod">
          <ac:chgData name="Huang, Cheng" userId="dcee79f9-709d-4267-a116-b68b859be4e5" providerId="ADAL" clId="{A744C4FE-1170-4466-AA84-848944E1F3FC}" dt="2022-07-11T19:15:49.740" v="520" actId="20577"/>
          <ac:spMkLst>
            <pc:docMk/>
            <pc:sldMk cId="197267858" sldId="1226"/>
            <ac:spMk id="2" creationId="{00000000-0000-0000-0000-000000000000}"/>
          </ac:spMkLst>
        </pc:spChg>
        <pc:spChg chg="del mod">
          <ac:chgData name="Huang, Cheng" userId="dcee79f9-709d-4267-a116-b68b859be4e5" providerId="ADAL" clId="{A744C4FE-1170-4466-AA84-848944E1F3FC}" dt="2022-07-11T19:13:44.186" v="437" actId="478"/>
          <ac:spMkLst>
            <pc:docMk/>
            <pc:sldMk cId="197267858" sldId="1226"/>
            <ac:spMk id="3" creationId="{00000000-0000-0000-0000-000000000000}"/>
          </ac:spMkLst>
        </pc:spChg>
      </pc:sldChg>
      <pc:sldChg chg="add del">
        <pc:chgData name="Huang, Cheng" userId="dcee79f9-709d-4267-a116-b68b859be4e5" providerId="ADAL" clId="{A744C4FE-1170-4466-AA84-848944E1F3FC}" dt="2022-07-14T17:19:31.730" v="2287" actId="47"/>
        <pc:sldMkLst>
          <pc:docMk/>
          <pc:sldMk cId="284281683" sldId="1226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2489089784" sldId="1227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2442552077" sldId="1228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1776074634" sldId="1231"/>
        </pc:sldMkLst>
      </pc:sldChg>
      <pc:sldChg chg="addSp delSp modSp add mod modAnim">
        <pc:chgData name="Huang, Cheng" userId="dcee79f9-709d-4267-a116-b68b859be4e5" providerId="ADAL" clId="{A744C4FE-1170-4466-AA84-848944E1F3FC}" dt="2022-07-11T17:28:13.723" v="131" actId="20577"/>
        <pc:sldMkLst>
          <pc:docMk/>
          <pc:sldMk cId="2081111233" sldId="1231"/>
        </pc:sldMkLst>
        <pc:spChg chg="mod topLvl">
          <ac:chgData name="Huang, Cheng" userId="dcee79f9-709d-4267-a116-b68b859be4e5" providerId="ADAL" clId="{A744C4FE-1170-4466-AA84-848944E1F3FC}" dt="2022-07-11T17:25:59.127" v="51" actId="165"/>
          <ac:spMkLst>
            <pc:docMk/>
            <pc:sldMk cId="2081111233" sldId="1231"/>
            <ac:spMk id="32" creationId="{6D885D2D-E25B-437A-9E25-83A01194AB76}"/>
          </ac:spMkLst>
        </pc:spChg>
        <pc:spChg chg="mod topLvl">
          <ac:chgData name="Huang, Cheng" userId="dcee79f9-709d-4267-a116-b68b859be4e5" providerId="ADAL" clId="{A744C4FE-1170-4466-AA84-848944E1F3FC}" dt="2022-07-11T17:25:41.913" v="49" actId="20577"/>
          <ac:spMkLst>
            <pc:docMk/>
            <pc:sldMk cId="2081111233" sldId="1231"/>
            <ac:spMk id="34" creationId="{A11E60D0-A3E1-4D00-AD61-A114E9B4817B}"/>
          </ac:spMkLst>
        </pc:spChg>
        <pc:spChg chg="del mod topLvl">
          <ac:chgData name="Huang, Cheng" userId="dcee79f9-709d-4267-a116-b68b859be4e5" providerId="ADAL" clId="{A744C4FE-1170-4466-AA84-848944E1F3FC}" dt="2022-07-11T17:26:06.803" v="52" actId="21"/>
          <ac:spMkLst>
            <pc:docMk/>
            <pc:sldMk cId="2081111233" sldId="1231"/>
            <ac:spMk id="36" creationId="{A47EEE4B-1D14-4940-84E1-78AF267A3739}"/>
          </ac:spMkLst>
        </pc:spChg>
        <pc:spChg chg="mod topLvl">
          <ac:chgData name="Huang, Cheng" userId="dcee79f9-709d-4267-a116-b68b859be4e5" providerId="ADAL" clId="{A744C4FE-1170-4466-AA84-848944E1F3FC}" dt="2022-07-11T17:27:50.239" v="120" actId="1076"/>
          <ac:spMkLst>
            <pc:docMk/>
            <pc:sldMk cId="2081111233" sldId="1231"/>
            <ac:spMk id="37" creationId="{988F566C-2E1F-4FED-B7A7-EF17727E0F64}"/>
          </ac:spMkLst>
        </pc:spChg>
        <pc:spChg chg="del mod topLvl">
          <ac:chgData name="Huang, Cheng" userId="dcee79f9-709d-4267-a116-b68b859be4e5" providerId="ADAL" clId="{A744C4FE-1170-4466-AA84-848944E1F3FC}" dt="2022-07-11T17:25:52.174" v="50" actId="478"/>
          <ac:spMkLst>
            <pc:docMk/>
            <pc:sldMk cId="2081111233" sldId="1231"/>
            <ac:spMk id="38" creationId="{EC6FF976-9891-4C9D-8675-6ED61C743C8E}"/>
          </ac:spMkLst>
        </pc:spChg>
        <pc:spChg chg="add mod">
          <ac:chgData name="Huang, Cheng" userId="dcee79f9-709d-4267-a116-b68b859be4e5" providerId="ADAL" clId="{A744C4FE-1170-4466-AA84-848944E1F3FC}" dt="2022-07-11T17:28:13.723" v="131" actId="20577"/>
          <ac:spMkLst>
            <pc:docMk/>
            <pc:sldMk cId="2081111233" sldId="1231"/>
            <ac:spMk id="40" creationId="{9E2F896A-BB72-0F9F-00A7-B907E40E712C}"/>
          </ac:spMkLst>
        </pc:spChg>
        <pc:grpChg chg="del">
          <ac:chgData name="Huang, Cheng" userId="dcee79f9-709d-4267-a116-b68b859be4e5" providerId="ADAL" clId="{A744C4FE-1170-4466-AA84-848944E1F3FC}" dt="2022-07-11T17:24:49.941" v="28" actId="165"/>
          <ac:grpSpMkLst>
            <pc:docMk/>
            <pc:sldMk cId="2081111233" sldId="1231"/>
            <ac:grpSpMk id="3" creationId="{A8D1B2A4-B562-4D10-A03E-F273EDD42ECE}"/>
          </ac:grpSpMkLst>
        </pc:grpChg>
        <pc:grpChg chg="del mod">
          <ac:chgData name="Huang, Cheng" userId="dcee79f9-709d-4267-a116-b68b859be4e5" providerId="ADAL" clId="{A744C4FE-1170-4466-AA84-848944E1F3FC}" dt="2022-07-11T17:25:59.127" v="51" actId="165"/>
          <ac:grpSpMkLst>
            <pc:docMk/>
            <pc:sldMk cId="2081111233" sldId="1231"/>
            <ac:grpSpMk id="26" creationId="{D2DDE872-B9FF-4658-A286-A34C50A59BB9}"/>
          </ac:grpSpMkLst>
        </pc:grpChg>
        <pc:picChg chg="del mod topLvl">
          <ac:chgData name="Huang, Cheng" userId="dcee79f9-709d-4267-a116-b68b859be4e5" providerId="ADAL" clId="{A744C4FE-1170-4466-AA84-848944E1F3FC}" dt="2022-07-11T17:26:06.803" v="52" actId="21"/>
          <ac:picMkLst>
            <pc:docMk/>
            <pc:sldMk cId="2081111233" sldId="1231"/>
            <ac:picMk id="23" creationId="{5BB3C819-BD56-4056-B6A1-22B467E233DE}"/>
          </ac:picMkLst>
        </pc:picChg>
        <pc:picChg chg="mod topLvl">
          <ac:chgData name="Huang, Cheng" userId="dcee79f9-709d-4267-a116-b68b859be4e5" providerId="ADAL" clId="{A744C4FE-1170-4466-AA84-848944E1F3FC}" dt="2022-07-11T17:27:20.375" v="114" actId="1038"/>
          <ac:picMkLst>
            <pc:docMk/>
            <pc:sldMk cId="2081111233" sldId="1231"/>
            <ac:picMk id="25" creationId="{FA52DD07-1BD8-4FA9-8039-91DB7C06DF66}"/>
          </ac:picMkLst>
        </pc:picChg>
        <pc:picChg chg="del mod topLvl">
          <ac:chgData name="Huang, Cheng" userId="dcee79f9-709d-4267-a116-b68b859be4e5" providerId="ADAL" clId="{A744C4FE-1170-4466-AA84-848944E1F3FC}" dt="2022-07-11T17:25:24.406" v="36" actId="478"/>
          <ac:picMkLst>
            <pc:docMk/>
            <pc:sldMk cId="2081111233" sldId="1231"/>
            <ac:picMk id="33" creationId="{4831CDEB-5752-42A7-BC6D-D1B1C81869E5}"/>
          </ac:picMkLst>
        </pc:picChg>
        <pc:picChg chg="del mod topLvl">
          <ac:chgData name="Huang, Cheng" userId="dcee79f9-709d-4267-a116-b68b859be4e5" providerId="ADAL" clId="{A744C4FE-1170-4466-AA84-848944E1F3FC}" dt="2022-07-11T17:25:52.174" v="50" actId="478"/>
          <ac:picMkLst>
            <pc:docMk/>
            <pc:sldMk cId="2081111233" sldId="1231"/>
            <ac:picMk id="35" creationId="{A9AEE73C-6480-4360-B74A-56F0CB9499D1}"/>
          </ac:picMkLst>
        </pc:picChg>
        <pc:picChg chg="add mod">
          <ac:chgData name="Huang, Cheng" userId="dcee79f9-709d-4267-a116-b68b859be4e5" providerId="ADAL" clId="{A744C4FE-1170-4466-AA84-848944E1F3FC}" dt="2022-07-11T17:25:22.755" v="35" actId="167"/>
          <ac:picMkLst>
            <pc:docMk/>
            <pc:sldMk cId="2081111233" sldId="1231"/>
            <ac:picMk id="1026" creationId="{415193E2-3537-1987-EC51-B4E7222CCA19}"/>
          </ac:picMkLst>
        </pc:picChg>
        <pc:picChg chg="add mod">
          <ac:chgData name="Huang, Cheng" userId="dcee79f9-709d-4267-a116-b68b859be4e5" providerId="ADAL" clId="{A744C4FE-1170-4466-AA84-848944E1F3FC}" dt="2022-07-11T17:27:43.974" v="117" actId="1076"/>
          <ac:picMkLst>
            <pc:docMk/>
            <pc:sldMk cId="2081111233" sldId="1231"/>
            <ac:picMk id="1028" creationId="{C2F14CEC-0665-192D-DF4C-9A81C1CE2D75}"/>
          </ac:picMkLst>
        </pc:picChg>
      </pc:sldChg>
      <pc:sldChg chg="addSp modSp add mod">
        <pc:chgData name="Huang, Cheng" userId="dcee79f9-709d-4267-a116-b68b859be4e5" providerId="ADAL" clId="{A744C4FE-1170-4466-AA84-848944E1F3FC}" dt="2022-07-11T17:27:05.983" v="79"/>
        <pc:sldMkLst>
          <pc:docMk/>
          <pc:sldMk cId="69668530" sldId="1232"/>
        </pc:sldMkLst>
        <pc:spChg chg="add mod">
          <ac:chgData name="Huang, Cheng" userId="dcee79f9-709d-4267-a116-b68b859be4e5" providerId="ADAL" clId="{A744C4FE-1170-4466-AA84-848944E1F3FC}" dt="2022-07-11T17:27:05.983" v="79"/>
          <ac:spMkLst>
            <pc:docMk/>
            <pc:sldMk cId="69668530" sldId="1232"/>
            <ac:spMk id="21" creationId="{5A194AC4-A69C-3508-0A6F-F66B4A88A0CF}"/>
          </ac:spMkLst>
        </pc:spChg>
        <pc:spChg chg="mod">
          <ac:chgData name="Huang, Cheng" userId="dcee79f9-709d-4267-a116-b68b859be4e5" providerId="ADAL" clId="{A744C4FE-1170-4466-AA84-848944E1F3FC}" dt="2022-07-11T17:26:37.326" v="58" actId="20577"/>
          <ac:spMkLst>
            <pc:docMk/>
            <pc:sldMk cId="69668530" sldId="1232"/>
            <ac:spMk id="50" creationId="{175E646B-2131-416E-8390-7792BDD7613D}"/>
          </ac:spMkLst>
        </pc:spChg>
        <pc:picChg chg="add mod">
          <ac:chgData name="Huang, Cheng" userId="dcee79f9-709d-4267-a116-b68b859be4e5" providerId="ADAL" clId="{A744C4FE-1170-4466-AA84-848944E1F3FC}" dt="2022-07-11T17:26:26.272" v="55" actId="1076"/>
          <ac:picMkLst>
            <pc:docMk/>
            <pc:sldMk cId="69668530" sldId="1232"/>
            <ac:picMk id="20" creationId="{299B650E-407E-4E9B-3548-840FB9DCA508}"/>
          </ac:picMkLst>
        </pc:picChg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1987614880" sldId="1232"/>
        </pc:sldMkLst>
      </pc:sldChg>
      <pc:sldChg chg="modSp mod">
        <pc:chgData name="Huang, Cheng" userId="dcee79f9-709d-4267-a116-b68b859be4e5" providerId="ADAL" clId="{A744C4FE-1170-4466-AA84-848944E1F3FC}" dt="2022-07-12T19:04:12.886" v="2286" actId="313"/>
        <pc:sldMkLst>
          <pc:docMk/>
          <pc:sldMk cId="3061282257" sldId="1234"/>
        </pc:sldMkLst>
        <pc:spChg chg="mod">
          <ac:chgData name="Huang, Cheng" userId="dcee79f9-709d-4267-a116-b68b859be4e5" providerId="ADAL" clId="{A744C4FE-1170-4466-AA84-848944E1F3FC}" dt="2022-07-12T19:04:12.886" v="2286" actId="313"/>
          <ac:spMkLst>
            <pc:docMk/>
            <pc:sldMk cId="3061282257" sldId="1234"/>
            <ac:spMk id="50" creationId="{164C5F3B-B005-40E9-81D2-78E9C8AEC126}"/>
          </ac:spMkLst>
        </pc:spChg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3657486858" sldId="1234"/>
        </pc:sldMkLst>
      </pc:sldChg>
      <pc:sldChg chg="modSp mod">
        <pc:chgData name="Huang, Cheng" userId="dcee79f9-709d-4267-a116-b68b859be4e5" providerId="ADAL" clId="{A744C4FE-1170-4466-AA84-848944E1F3FC}" dt="2022-07-12T18:56:50.054" v="2285"/>
        <pc:sldMkLst>
          <pc:docMk/>
          <pc:sldMk cId="3020765159" sldId="1302"/>
        </pc:sldMkLst>
        <pc:graphicFrameChg chg="mod">
          <ac:chgData name="Huang, Cheng" userId="dcee79f9-709d-4267-a116-b68b859be4e5" providerId="ADAL" clId="{A744C4FE-1170-4466-AA84-848944E1F3FC}" dt="2022-07-12T18:56:50.054" v="2285"/>
          <ac:graphicFrameMkLst>
            <pc:docMk/>
            <pc:sldMk cId="3020765159" sldId="1302"/>
            <ac:graphicFrameMk id="6" creationId="{FF89C0C5-C7FA-AD17-7BF1-A034279BF29E}"/>
          </ac:graphicFrameMkLst>
        </pc:graphicFrameChg>
      </pc:sldChg>
      <pc:sldChg chg="modSp del mod">
        <pc:chgData name="Huang, Cheng" userId="dcee79f9-709d-4267-a116-b68b859be4e5" providerId="ADAL" clId="{A744C4FE-1170-4466-AA84-848944E1F3FC}" dt="2022-07-11T17:34:18.188" v="158" actId="47"/>
        <pc:sldMkLst>
          <pc:docMk/>
          <pc:sldMk cId="2942850591" sldId="1303"/>
        </pc:sldMkLst>
        <pc:spChg chg="mod">
          <ac:chgData name="Huang, Cheng" userId="dcee79f9-709d-4267-a116-b68b859be4e5" providerId="ADAL" clId="{A744C4FE-1170-4466-AA84-848944E1F3FC}" dt="2022-07-11T17:32:46.484" v="146" actId="1076"/>
          <ac:spMkLst>
            <pc:docMk/>
            <pc:sldMk cId="2942850591" sldId="1303"/>
            <ac:spMk id="18" creationId="{FAE37D9E-A9B9-E281-8AE8-D6A5E4646FAF}"/>
          </ac:spMkLst>
        </pc:spChg>
      </pc:sldChg>
      <pc:sldChg chg="add del">
        <pc:chgData name="Huang, Cheng" userId="dcee79f9-709d-4267-a116-b68b859be4e5" providerId="ADAL" clId="{A744C4FE-1170-4466-AA84-848944E1F3FC}" dt="2022-07-14T17:19:31.730" v="2287" actId="47"/>
        <pc:sldMkLst>
          <pc:docMk/>
          <pc:sldMk cId="360127847" sldId="1304"/>
        </pc:sldMkLst>
      </pc:sldChg>
      <pc:sldChg chg="modSp del">
        <pc:chgData name="Huang, Cheng" userId="dcee79f9-709d-4267-a116-b68b859be4e5" providerId="ADAL" clId="{A744C4FE-1170-4466-AA84-848944E1F3FC}" dt="2022-07-12T03:01:08.174" v="615" actId="2696"/>
        <pc:sldMkLst>
          <pc:docMk/>
          <pc:sldMk cId="794802556" sldId="1304"/>
        </pc:sldMkLst>
        <pc:graphicFrameChg chg="mod">
          <ac:chgData name="Huang, Cheng" userId="dcee79f9-709d-4267-a116-b68b859be4e5" providerId="ADAL" clId="{A744C4FE-1170-4466-AA84-848944E1F3FC}" dt="2022-07-11T19:11:49.554" v="427"/>
          <ac:graphicFrameMkLst>
            <pc:docMk/>
            <pc:sldMk cId="794802556" sldId="1304"/>
            <ac:graphicFrameMk id="9" creationId="{4C7D474B-9E26-E0AE-28AA-B324BFDDE687}"/>
          </ac:graphicFrameMkLst>
        </pc:graphicFrameChg>
      </pc:sldChg>
      <pc:sldChg chg="del">
        <pc:chgData name="Huang, Cheng" userId="dcee79f9-709d-4267-a116-b68b859be4e5" providerId="ADAL" clId="{A744C4FE-1170-4466-AA84-848944E1F3FC}" dt="2022-07-11T18:01:16.341" v="268" actId="47"/>
        <pc:sldMkLst>
          <pc:docMk/>
          <pc:sldMk cId="511097221" sldId="1340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3766485250" sldId="1341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3404335348" sldId="1343"/>
        </pc:sldMkLst>
      </pc:sldChg>
      <pc:sldChg chg="addSp delSp modSp mod delAnim modAnim">
        <pc:chgData name="Huang, Cheng" userId="dcee79f9-709d-4267-a116-b68b859be4e5" providerId="ADAL" clId="{A744C4FE-1170-4466-AA84-848944E1F3FC}" dt="2022-07-11T17:48:55.859" v="184" actId="21"/>
        <pc:sldMkLst>
          <pc:docMk/>
          <pc:sldMk cId="3206012861" sldId="1344"/>
        </pc:sldMkLst>
        <pc:spChg chg="add del mod">
          <ac:chgData name="Huang, Cheng" userId="dcee79f9-709d-4267-a116-b68b859be4e5" providerId="ADAL" clId="{A744C4FE-1170-4466-AA84-848944E1F3FC}" dt="2022-07-11T17:48:55.859" v="184" actId="21"/>
          <ac:spMkLst>
            <pc:docMk/>
            <pc:sldMk cId="3206012861" sldId="1344"/>
            <ac:spMk id="24" creationId="{AED3AF8E-25AA-2816-898A-17C4B8E62C75}"/>
          </ac:spMkLst>
        </pc:spChg>
        <pc:spChg chg="mod">
          <ac:chgData name="Huang, Cheng" userId="dcee79f9-709d-4267-a116-b68b859be4e5" providerId="ADAL" clId="{A744C4FE-1170-4466-AA84-848944E1F3FC}" dt="2022-07-11T17:34:49.467" v="173" actId="20577"/>
          <ac:spMkLst>
            <pc:docMk/>
            <pc:sldMk cId="3206012861" sldId="1344"/>
            <ac:spMk id="196" creationId="{00000000-0000-0000-0000-000000000000}"/>
          </ac:spMkLst>
        </pc:spChg>
      </pc:sldChg>
      <pc:sldChg chg="add del">
        <pc:chgData name="Huang, Cheng" userId="dcee79f9-709d-4267-a116-b68b859be4e5" providerId="ADAL" clId="{A744C4FE-1170-4466-AA84-848944E1F3FC}" dt="2022-07-14T17:19:31.730" v="2287" actId="47"/>
        <pc:sldMkLst>
          <pc:docMk/>
          <pc:sldMk cId="2624416078" sldId="1346"/>
        </pc:sldMkLst>
      </pc:sldChg>
      <pc:sldChg chg="add del">
        <pc:chgData name="Huang, Cheng" userId="dcee79f9-709d-4267-a116-b68b859be4e5" providerId="ADAL" clId="{A744C4FE-1170-4466-AA84-848944E1F3FC}" dt="2022-07-11T17:50:44.851" v="188" actId="2696"/>
        <pc:sldMkLst>
          <pc:docMk/>
          <pc:sldMk cId="3213933612" sldId="1346"/>
        </pc:sldMkLst>
      </pc:sldChg>
      <pc:sldChg chg="add del">
        <pc:chgData name="Huang, Cheng" userId="dcee79f9-709d-4267-a116-b68b859be4e5" providerId="ADAL" clId="{A744C4FE-1170-4466-AA84-848944E1F3FC}" dt="2022-07-14T17:19:31.730" v="2287" actId="47"/>
        <pc:sldMkLst>
          <pc:docMk/>
          <pc:sldMk cId="918514470" sldId="1347"/>
        </pc:sldMkLst>
      </pc:sldChg>
      <pc:sldChg chg="add del">
        <pc:chgData name="Huang, Cheng" userId="dcee79f9-709d-4267-a116-b68b859be4e5" providerId="ADAL" clId="{A744C4FE-1170-4466-AA84-848944E1F3FC}" dt="2022-07-11T17:50:44.851" v="188" actId="2696"/>
        <pc:sldMkLst>
          <pc:docMk/>
          <pc:sldMk cId="3737549680" sldId="1347"/>
        </pc:sldMkLst>
      </pc:sldChg>
      <pc:sldChg chg="del">
        <pc:chgData name="Huang, Cheng" userId="dcee79f9-709d-4267-a116-b68b859be4e5" providerId="ADAL" clId="{A744C4FE-1170-4466-AA84-848944E1F3FC}" dt="2022-07-11T17:50:44.851" v="188" actId="2696"/>
        <pc:sldMkLst>
          <pc:docMk/>
          <pc:sldMk cId="1886564219" sldId="1348"/>
        </pc:sldMkLst>
      </pc:sldChg>
      <pc:sldChg chg="add del">
        <pc:chgData name="Huang, Cheng" userId="dcee79f9-709d-4267-a116-b68b859be4e5" providerId="ADAL" clId="{A744C4FE-1170-4466-AA84-848944E1F3FC}" dt="2022-07-14T17:19:31.730" v="2287" actId="47"/>
        <pc:sldMkLst>
          <pc:docMk/>
          <pc:sldMk cId="2770758409" sldId="1348"/>
        </pc:sldMkLst>
      </pc:sldChg>
      <pc:sldChg chg="addSp delSp modSp mod modAnim">
        <pc:chgData name="Huang, Cheng" userId="dcee79f9-709d-4267-a116-b68b859be4e5" providerId="ADAL" clId="{A744C4FE-1170-4466-AA84-848944E1F3FC}" dt="2022-07-12T03:10:00.143" v="905" actId="1076"/>
        <pc:sldMkLst>
          <pc:docMk/>
          <pc:sldMk cId="1139960798" sldId="1350"/>
        </pc:sldMkLst>
        <pc:spChg chg="mod">
          <ac:chgData name="Huang, Cheng" userId="dcee79f9-709d-4267-a116-b68b859be4e5" providerId="ADAL" clId="{A744C4FE-1170-4466-AA84-848944E1F3FC}" dt="2022-07-11T18:04:54.046" v="315" actId="113"/>
          <ac:spMkLst>
            <pc:docMk/>
            <pc:sldMk cId="1139960798" sldId="1350"/>
            <ac:spMk id="2" creationId="{00000000-0000-0000-0000-000000000000}"/>
          </ac:spMkLst>
        </pc:spChg>
        <pc:spChg chg="mod">
          <ac:chgData name="Huang, Cheng" userId="dcee79f9-709d-4267-a116-b68b859be4e5" providerId="ADAL" clId="{A744C4FE-1170-4466-AA84-848944E1F3FC}" dt="2022-07-12T03:07:20.924" v="821" actId="2711"/>
          <ac:spMkLst>
            <pc:docMk/>
            <pc:sldMk cId="1139960798" sldId="1350"/>
            <ac:spMk id="3" creationId="{00000000-0000-0000-0000-000000000000}"/>
          </ac:spMkLst>
        </pc:spChg>
        <pc:spChg chg="add mod">
          <ac:chgData name="Huang, Cheng" userId="dcee79f9-709d-4267-a116-b68b859be4e5" providerId="ADAL" clId="{A744C4FE-1170-4466-AA84-848944E1F3FC}" dt="2022-07-12T03:09:24.220" v="861" actId="1036"/>
          <ac:spMkLst>
            <pc:docMk/>
            <pc:sldMk cId="1139960798" sldId="1350"/>
            <ac:spMk id="5" creationId="{DC962883-9FC0-A70B-AE0B-98011D2C0A94}"/>
          </ac:spMkLst>
        </pc:spChg>
        <pc:spChg chg="del mod">
          <ac:chgData name="Huang, Cheng" userId="dcee79f9-709d-4267-a116-b68b859be4e5" providerId="ADAL" clId="{A744C4FE-1170-4466-AA84-848944E1F3FC}" dt="2022-07-11T18:04:58.796" v="316" actId="478"/>
          <ac:spMkLst>
            <pc:docMk/>
            <pc:sldMk cId="1139960798" sldId="1350"/>
            <ac:spMk id="15" creationId="{E2FF8B06-963B-AE4C-EE0A-D03802706488}"/>
          </ac:spMkLst>
        </pc:spChg>
        <pc:spChg chg="add mod">
          <ac:chgData name="Huang, Cheng" userId="dcee79f9-709d-4267-a116-b68b859be4e5" providerId="ADAL" clId="{A744C4FE-1170-4466-AA84-848944E1F3FC}" dt="2022-07-12T03:10:00.143" v="905" actId="1076"/>
          <ac:spMkLst>
            <pc:docMk/>
            <pc:sldMk cId="1139960798" sldId="1350"/>
            <ac:spMk id="16" creationId="{408F275D-78D9-8B96-AE02-FF7527C62CBA}"/>
          </ac:spMkLst>
        </pc:spChg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2500056779" sldId="1354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2300289352" sldId="1355"/>
        </pc:sldMkLst>
      </pc:sldChg>
      <pc:sldChg chg="modSp mod">
        <pc:chgData name="Huang, Cheng" userId="dcee79f9-709d-4267-a116-b68b859be4e5" providerId="ADAL" clId="{A744C4FE-1170-4466-AA84-848944E1F3FC}" dt="2022-07-11T18:23:15.867" v="411" actId="114"/>
        <pc:sldMkLst>
          <pc:docMk/>
          <pc:sldMk cId="1229866005" sldId="1356"/>
        </pc:sldMkLst>
        <pc:spChg chg="mod ord">
          <ac:chgData name="Huang, Cheng" userId="dcee79f9-709d-4267-a116-b68b859be4e5" providerId="ADAL" clId="{A744C4FE-1170-4466-AA84-848944E1F3FC}" dt="2022-07-11T18:23:15.867" v="411" actId="114"/>
          <ac:spMkLst>
            <pc:docMk/>
            <pc:sldMk cId="1229866005" sldId="1356"/>
            <ac:spMk id="3" creationId="{18A3DB62-74AF-4563-A800-ACF3C5620F95}"/>
          </ac:spMkLst>
        </pc:spChg>
      </pc:sldChg>
      <pc:sldChg chg="modSp mod">
        <pc:chgData name="Huang, Cheng" userId="dcee79f9-709d-4267-a116-b68b859be4e5" providerId="ADAL" clId="{A744C4FE-1170-4466-AA84-848944E1F3FC}" dt="2022-07-11T19:29:34.862" v="614" actId="114"/>
        <pc:sldMkLst>
          <pc:docMk/>
          <pc:sldMk cId="3696878987" sldId="1357"/>
        </pc:sldMkLst>
        <pc:spChg chg="mod">
          <ac:chgData name="Huang, Cheng" userId="dcee79f9-709d-4267-a116-b68b859be4e5" providerId="ADAL" clId="{A744C4FE-1170-4466-AA84-848944E1F3FC}" dt="2022-07-11T19:29:34.862" v="614" actId="114"/>
          <ac:spMkLst>
            <pc:docMk/>
            <pc:sldMk cId="3696878987" sldId="1357"/>
            <ac:spMk id="2" creationId="{D845A368-D770-865B-7D98-02733B5E28B6}"/>
          </ac:spMkLst>
        </pc:spChg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2570013744" sldId="1358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1769066715" sldId="1359"/>
        </pc:sldMkLst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1397010048" sldId="1360"/>
        </pc:sldMkLst>
      </pc:sldChg>
      <pc:sldChg chg="modSp add mod">
        <pc:chgData name="Huang, Cheng" userId="dcee79f9-709d-4267-a116-b68b859be4e5" providerId="ADAL" clId="{A744C4FE-1170-4466-AA84-848944E1F3FC}" dt="2022-07-12T03:10:24" v="924" actId="20577"/>
        <pc:sldMkLst>
          <pc:docMk/>
          <pc:sldMk cId="219142429" sldId="1361"/>
        </pc:sldMkLst>
        <pc:spChg chg="mod">
          <ac:chgData name="Huang, Cheng" userId="dcee79f9-709d-4267-a116-b68b859be4e5" providerId="ADAL" clId="{A744C4FE-1170-4466-AA84-848944E1F3FC}" dt="2022-07-12T03:10:24" v="924" actId="20577"/>
          <ac:spMkLst>
            <pc:docMk/>
            <pc:sldMk cId="219142429" sldId="1361"/>
            <ac:spMk id="3" creationId="{00000000-0000-0000-0000-000000000000}"/>
          </ac:spMkLst>
        </pc:spChg>
      </pc:sldChg>
      <pc:sldChg chg="add del">
        <pc:chgData name="Huang, Cheng" userId="dcee79f9-709d-4267-a116-b68b859be4e5" providerId="ADAL" clId="{A744C4FE-1170-4466-AA84-848944E1F3FC}" dt="2022-07-12T03:05:40.286" v="729" actId="2696"/>
        <pc:sldMkLst>
          <pc:docMk/>
          <pc:sldMk cId="2292004456" sldId="1361"/>
        </pc:sldMkLst>
      </pc:sldChg>
      <pc:sldChg chg="delSp modSp add del mod">
        <pc:chgData name="Huang, Cheng" userId="dcee79f9-709d-4267-a116-b68b859be4e5" providerId="ADAL" clId="{A744C4FE-1170-4466-AA84-848944E1F3FC}" dt="2022-07-11T19:27:00.043" v="596" actId="2696"/>
        <pc:sldMkLst>
          <pc:docMk/>
          <pc:sldMk cId="2369493375" sldId="1361"/>
        </pc:sldMkLst>
        <pc:spChg chg="mod">
          <ac:chgData name="Huang, Cheng" userId="dcee79f9-709d-4267-a116-b68b859be4e5" providerId="ADAL" clId="{A744C4FE-1170-4466-AA84-848944E1F3FC}" dt="2022-07-11T18:05:07.967" v="317"/>
          <ac:spMkLst>
            <pc:docMk/>
            <pc:sldMk cId="2369493375" sldId="1361"/>
            <ac:spMk id="2" creationId="{00000000-0000-0000-0000-000000000000}"/>
          </ac:spMkLst>
        </pc:spChg>
        <pc:spChg chg="del">
          <ac:chgData name="Huang, Cheng" userId="dcee79f9-709d-4267-a116-b68b859be4e5" providerId="ADAL" clId="{A744C4FE-1170-4466-AA84-848944E1F3FC}" dt="2022-07-11T18:50:42.779" v="414" actId="478"/>
          <ac:spMkLst>
            <pc:docMk/>
            <pc:sldMk cId="2369493375" sldId="1361"/>
            <ac:spMk id="15" creationId="{E2FF8B06-963B-AE4C-EE0A-D03802706488}"/>
          </ac:spMkLst>
        </pc:spChg>
      </pc:sldChg>
      <pc:sldChg chg="modSp">
        <pc:chgData name="Huang, Cheng" userId="dcee79f9-709d-4267-a116-b68b859be4e5" providerId="ADAL" clId="{A744C4FE-1170-4466-AA84-848944E1F3FC}" dt="2022-07-11T19:09:22.278" v="421"/>
        <pc:sldMkLst>
          <pc:docMk/>
          <pc:sldMk cId="3300123103" sldId="1362"/>
        </pc:sldMkLst>
        <pc:graphicFrameChg chg="mod">
          <ac:chgData name="Huang, Cheng" userId="dcee79f9-709d-4267-a116-b68b859be4e5" providerId="ADAL" clId="{A744C4FE-1170-4466-AA84-848944E1F3FC}" dt="2022-07-11T19:09:22.278" v="421"/>
          <ac:graphicFrameMkLst>
            <pc:docMk/>
            <pc:sldMk cId="3300123103" sldId="1362"/>
            <ac:graphicFrameMk id="9" creationId="{AFBF44FA-F4F7-0504-FAB0-85F2831B07C9}"/>
          </ac:graphicFrameMkLst>
        </pc:graphicFrameChg>
      </pc:sldChg>
      <pc:sldChg chg="modSp mod">
        <pc:chgData name="Huang, Cheng" userId="dcee79f9-709d-4267-a116-b68b859be4e5" providerId="ADAL" clId="{A744C4FE-1170-4466-AA84-848944E1F3FC}" dt="2022-07-11T17:42:06.206" v="179"/>
        <pc:sldMkLst>
          <pc:docMk/>
          <pc:sldMk cId="3320669416" sldId="1363"/>
        </pc:sldMkLst>
        <pc:spChg chg="mod">
          <ac:chgData name="Huang, Cheng" userId="dcee79f9-709d-4267-a116-b68b859be4e5" providerId="ADAL" clId="{A744C4FE-1170-4466-AA84-848944E1F3FC}" dt="2022-07-11T17:42:06.206" v="179"/>
          <ac:spMkLst>
            <pc:docMk/>
            <pc:sldMk cId="3320669416" sldId="1363"/>
            <ac:spMk id="3" creationId="{DAD09B1A-EC9E-6D33-FF2B-464D866D2CCA}"/>
          </ac:spMkLst>
        </pc:spChg>
      </pc:sldChg>
      <pc:sldChg chg="addSp delSp modSp add mod delAnim modAnim">
        <pc:chgData name="Huang, Cheng" userId="dcee79f9-709d-4267-a116-b68b859be4e5" providerId="ADAL" clId="{A744C4FE-1170-4466-AA84-848944E1F3FC}" dt="2022-07-11T19:25:11.447" v="524" actId="115"/>
        <pc:sldMkLst>
          <pc:docMk/>
          <pc:sldMk cId="60169603" sldId="1364"/>
        </pc:sldMkLst>
        <pc:spChg chg="mod">
          <ac:chgData name="Huang, Cheng" userId="dcee79f9-709d-4267-a116-b68b859be4e5" providerId="ADAL" clId="{A744C4FE-1170-4466-AA84-848944E1F3FC}" dt="2022-07-11T17:31:11.357" v="142" actId="20577"/>
          <ac:spMkLst>
            <pc:docMk/>
            <pc:sldMk cId="60169603" sldId="1364"/>
            <ac:spMk id="3" creationId="{929ABE0E-4FF1-DF7C-65B3-D13FC2CED259}"/>
          </ac:spMkLst>
        </pc:spChg>
        <pc:spChg chg="add mod">
          <ac:chgData name="Huang, Cheng" userId="dcee79f9-709d-4267-a116-b68b859be4e5" providerId="ADAL" clId="{A744C4FE-1170-4466-AA84-848944E1F3FC}" dt="2022-07-11T17:33:00.416" v="149"/>
          <ac:spMkLst>
            <pc:docMk/>
            <pc:sldMk cId="60169603" sldId="1364"/>
            <ac:spMk id="24" creationId="{7DCBD05B-F321-B7B9-B319-D7AA1B1050B9}"/>
          </ac:spMkLst>
        </pc:spChg>
        <pc:spChg chg="add del mod">
          <ac:chgData name="Huang, Cheng" userId="dcee79f9-709d-4267-a116-b68b859be4e5" providerId="ADAL" clId="{A744C4FE-1170-4466-AA84-848944E1F3FC}" dt="2022-07-11T17:48:46.665" v="180" actId="21"/>
          <ac:spMkLst>
            <pc:docMk/>
            <pc:sldMk cId="60169603" sldId="1364"/>
            <ac:spMk id="25" creationId="{87354273-50D7-CCC8-A976-5ABA942B80BF}"/>
          </ac:spMkLst>
        </pc:spChg>
        <pc:spChg chg="add mod">
          <ac:chgData name="Huang, Cheng" userId="dcee79f9-709d-4267-a116-b68b859be4e5" providerId="ADAL" clId="{A744C4FE-1170-4466-AA84-848944E1F3FC}" dt="2022-07-11T19:25:11.447" v="524" actId="115"/>
          <ac:spMkLst>
            <pc:docMk/>
            <pc:sldMk cId="60169603" sldId="1364"/>
            <ac:spMk id="26" creationId="{D0D76F1C-9947-318F-F005-57550EFC81E4}"/>
          </ac:spMkLst>
        </pc:spChg>
        <pc:spChg chg="del">
          <ac:chgData name="Huang, Cheng" userId="dcee79f9-709d-4267-a116-b68b859be4e5" providerId="ADAL" clId="{A744C4FE-1170-4466-AA84-848944E1F3FC}" dt="2022-07-11T17:32:59.883" v="148" actId="478"/>
          <ac:spMkLst>
            <pc:docMk/>
            <pc:sldMk cId="60169603" sldId="1364"/>
            <ac:spMk id="196" creationId="{00000000-0000-0000-0000-000000000000}"/>
          </ac:spMkLst>
        </pc:spChg>
        <pc:grpChg chg="add del">
          <ac:chgData name="Huang, Cheng" userId="dcee79f9-709d-4267-a116-b68b859be4e5" providerId="ADAL" clId="{A744C4FE-1170-4466-AA84-848944E1F3FC}" dt="2022-07-11T17:32:56.904" v="147" actId="478"/>
          <ac:grpSpMkLst>
            <pc:docMk/>
            <pc:sldMk cId="60169603" sldId="1364"/>
            <ac:grpSpMk id="7" creationId="{FE08D458-1839-43F6-9E7E-A7DD580AF7C8}"/>
          </ac:grpSpMkLst>
        </pc:grpChg>
      </pc:sldChg>
      <pc:sldChg chg="addSp delSp modSp new mod">
        <pc:chgData name="Huang, Cheng" userId="dcee79f9-709d-4267-a116-b68b859be4e5" providerId="ADAL" clId="{A744C4FE-1170-4466-AA84-848944E1F3FC}" dt="2022-07-12T14:45:10.290" v="1222" actId="20577"/>
        <pc:sldMkLst>
          <pc:docMk/>
          <pc:sldMk cId="2212388902" sldId="1365"/>
        </pc:sldMkLst>
        <pc:spChg chg="del">
          <ac:chgData name="Huang, Cheng" userId="dcee79f9-709d-4267-a116-b68b859be4e5" providerId="ADAL" clId="{A744C4FE-1170-4466-AA84-848944E1F3FC}" dt="2022-07-12T14:35:37.574" v="947" actId="26606"/>
          <ac:spMkLst>
            <pc:docMk/>
            <pc:sldMk cId="2212388902" sldId="1365"/>
            <ac:spMk id="2" creationId="{1A98F2E3-7174-57BB-375E-585C69FF1E9B}"/>
          </ac:spMkLst>
        </pc:spChg>
        <pc:spChg chg="del">
          <ac:chgData name="Huang, Cheng" userId="dcee79f9-709d-4267-a116-b68b859be4e5" providerId="ADAL" clId="{A744C4FE-1170-4466-AA84-848944E1F3FC}" dt="2022-07-12T14:35:35.871" v="946"/>
          <ac:spMkLst>
            <pc:docMk/>
            <pc:sldMk cId="2212388902" sldId="1365"/>
            <ac:spMk id="3" creationId="{48257061-B1A8-B68D-C2F4-D3BCA98702D3}"/>
          </ac:spMkLst>
        </pc:spChg>
        <pc:spChg chg="add mod">
          <ac:chgData name="Huang, Cheng" userId="dcee79f9-709d-4267-a116-b68b859be4e5" providerId="ADAL" clId="{A744C4FE-1170-4466-AA84-848944E1F3FC}" dt="2022-07-12T14:40:38.682" v="1111" actId="1076"/>
          <ac:spMkLst>
            <pc:docMk/>
            <pc:sldMk cId="2212388902" sldId="1365"/>
            <ac:spMk id="7" creationId="{27597996-92DA-B39C-2C6D-02E8C4AA5667}"/>
          </ac:spMkLst>
        </pc:spChg>
        <pc:spChg chg="add mod">
          <ac:chgData name="Huang, Cheng" userId="dcee79f9-709d-4267-a116-b68b859be4e5" providerId="ADAL" clId="{A744C4FE-1170-4466-AA84-848944E1F3FC}" dt="2022-07-12T14:39:57.719" v="1099" actId="14100"/>
          <ac:spMkLst>
            <pc:docMk/>
            <pc:sldMk cId="2212388902" sldId="1365"/>
            <ac:spMk id="8" creationId="{8467DA56-8A1E-6A90-ABFA-11D04B389316}"/>
          </ac:spMkLst>
        </pc:spChg>
        <pc:spChg chg="add mod">
          <ac:chgData name="Huang, Cheng" userId="dcee79f9-709d-4267-a116-b68b859be4e5" providerId="ADAL" clId="{A744C4FE-1170-4466-AA84-848944E1F3FC}" dt="2022-07-12T14:45:10.290" v="1222" actId="20577"/>
          <ac:spMkLst>
            <pc:docMk/>
            <pc:sldMk cId="2212388902" sldId="1365"/>
            <ac:spMk id="10" creationId="{58F17055-D87A-B961-0861-BF3C5FA3F95C}"/>
          </ac:spMkLst>
        </pc:spChg>
        <pc:picChg chg="add mod modCrop">
          <ac:chgData name="Huang, Cheng" userId="dcee79f9-709d-4267-a116-b68b859be4e5" providerId="ADAL" clId="{A744C4FE-1170-4466-AA84-848944E1F3FC}" dt="2022-07-12T14:37:53.629" v="1057" actId="1036"/>
          <ac:picMkLst>
            <pc:docMk/>
            <pc:sldMk cId="2212388902" sldId="1365"/>
            <ac:picMk id="5" creationId="{30A9B398-2869-E797-F8E7-68DADDFA0C38}"/>
          </ac:picMkLst>
        </pc:picChg>
        <pc:cxnChg chg="add mod">
          <ac:chgData name="Huang, Cheng" userId="dcee79f9-709d-4267-a116-b68b859be4e5" providerId="ADAL" clId="{A744C4FE-1170-4466-AA84-848944E1F3FC}" dt="2022-07-12T14:40:54.923" v="1143" actId="552"/>
          <ac:cxnSpMkLst>
            <pc:docMk/>
            <pc:sldMk cId="2212388902" sldId="1365"/>
            <ac:cxnSpMk id="9" creationId="{3EBDF9C4-BA52-0D66-AA5B-F0A2CBEA292C}"/>
          </ac:cxnSpMkLst>
        </pc:cxnChg>
        <pc:cxnChg chg="add mod">
          <ac:chgData name="Huang, Cheng" userId="dcee79f9-709d-4267-a116-b68b859be4e5" providerId="ADAL" clId="{A744C4FE-1170-4466-AA84-848944E1F3FC}" dt="2022-07-12T14:41:16.457" v="1144" actId="208"/>
          <ac:cxnSpMkLst>
            <pc:docMk/>
            <pc:sldMk cId="2212388902" sldId="1365"/>
            <ac:cxnSpMk id="13" creationId="{90BBE581-8358-FBCA-F16E-572C998E1B18}"/>
          </ac:cxnSpMkLst>
        </pc:cxnChg>
        <pc:cxnChg chg="add mod">
          <ac:chgData name="Huang, Cheng" userId="dcee79f9-709d-4267-a116-b68b859be4e5" providerId="ADAL" clId="{A744C4FE-1170-4466-AA84-848944E1F3FC}" dt="2022-07-12T14:41:20.928" v="1145" actId="208"/>
          <ac:cxnSpMkLst>
            <pc:docMk/>
            <pc:sldMk cId="2212388902" sldId="1365"/>
            <ac:cxnSpMk id="14" creationId="{3B9A893A-C308-C78B-E596-C75282660144}"/>
          </ac:cxnSpMkLst>
        </pc:cxnChg>
      </pc:sldChg>
      <pc:sldChg chg="addSp delSp modSp add mod">
        <pc:chgData name="Huang, Cheng" userId="dcee79f9-709d-4267-a116-b68b859be4e5" providerId="ADAL" clId="{A744C4FE-1170-4466-AA84-848944E1F3FC}" dt="2022-07-12T14:45:00.680" v="1213" actId="113"/>
        <pc:sldMkLst>
          <pc:docMk/>
          <pc:sldMk cId="335118847" sldId="1366"/>
        </pc:sldMkLst>
        <pc:spChg chg="add del mod">
          <ac:chgData name="Huang, Cheng" userId="dcee79f9-709d-4267-a116-b68b859be4e5" providerId="ADAL" clId="{A744C4FE-1170-4466-AA84-848944E1F3FC}" dt="2022-07-12T14:44:27.747" v="1184" actId="478"/>
          <ac:spMkLst>
            <pc:docMk/>
            <pc:sldMk cId="335118847" sldId="1366"/>
            <ac:spMk id="6" creationId="{58318A0F-8F89-3654-2C08-ADC02A4FB958}"/>
          </ac:spMkLst>
        </pc:spChg>
        <pc:spChg chg="mod">
          <ac:chgData name="Huang, Cheng" userId="dcee79f9-709d-4267-a116-b68b859be4e5" providerId="ADAL" clId="{A744C4FE-1170-4466-AA84-848944E1F3FC}" dt="2022-07-12T14:44:35.779" v="1195" actId="20577"/>
          <ac:spMkLst>
            <pc:docMk/>
            <pc:sldMk cId="335118847" sldId="1366"/>
            <ac:spMk id="8" creationId="{8467DA56-8A1E-6A90-ABFA-11D04B389316}"/>
          </ac:spMkLst>
        </pc:spChg>
        <pc:spChg chg="mod">
          <ac:chgData name="Huang, Cheng" userId="dcee79f9-709d-4267-a116-b68b859be4e5" providerId="ADAL" clId="{A744C4FE-1170-4466-AA84-848944E1F3FC}" dt="2022-07-12T14:45:00.680" v="1213" actId="113"/>
          <ac:spMkLst>
            <pc:docMk/>
            <pc:sldMk cId="335118847" sldId="1366"/>
            <ac:spMk id="10" creationId="{58F17055-D87A-B961-0861-BF3C5FA3F95C}"/>
          </ac:spMkLst>
        </pc:spChg>
        <pc:picChg chg="add mod ord">
          <ac:chgData name="Huang, Cheng" userId="dcee79f9-709d-4267-a116-b68b859be4e5" providerId="ADAL" clId="{A744C4FE-1170-4466-AA84-848944E1F3FC}" dt="2022-07-12T14:44:16.654" v="1182" actId="167"/>
          <ac:picMkLst>
            <pc:docMk/>
            <pc:sldMk cId="335118847" sldId="1366"/>
            <ac:picMk id="3" creationId="{6459D4CC-1F84-E47B-EA1E-73F34B145D24}"/>
          </ac:picMkLst>
        </pc:picChg>
        <pc:picChg chg="del mod">
          <ac:chgData name="Huang, Cheng" userId="dcee79f9-709d-4267-a116-b68b859be4e5" providerId="ADAL" clId="{A744C4FE-1170-4466-AA84-848944E1F3FC}" dt="2022-07-12T14:44:18.757" v="1183" actId="478"/>
          <ac:picMkLst>
            <pc:docMk/>
            <pc:sldMk cId="335118847" sldId="1366"/>
            <ac:picMk id="5" creationId="{30A9B398-2869-E797-F8E7-68DADDFA0C38}"/>
          </ac:picMkLst>
        </pc:picChg>
      </pc:sldChg>
      <pc:sldChg chg="addSp delSp modSp new mod">
        <pc:chgData name="Huang, Cheng" userId="dcee79f9-709d-4267-a116-b68b859be4e5" providerId="ADAL" clId="{A744C4FE-1170-4466-AA84-848944E1F3FC}" dt="2022-07-12T15:44:47.162" v="2122" actId="2711"/>
        <pc:sldMkLst>
          <pc:docMk/>
          <pc:sldMk cId="604982909" sldId="1367"/>
        </pc:sldMkLst>
        <pc:spChg chg="mod">
          <ac:chgData name="Huang, Cheng" userId="dcee79f9-709d-4267-a116-b68b859be4e5" providerId="ADAL" clId="{A744C4FE-1170-4466-AA84-848944E1F3FC}" dt="2022-07-12T14:59:31.208" v="1345" actId="255"/>
          <ac:spMkLst>
            <pc:docMk/>
            <pc:sldMk cId="604982909" sldId="1367"/>
            <ac:spMk id="2" creationId="{E2A9E9CF-DECF-B292-6D80-09C4696E4102}"/>
          </ac:spMkLst>
        </pc:spChg>
        <pc:spChg chg="del">
          <ac:chgData name="Huang, Cheng" userId="dcee79f9-709d-4267-a116-b68b859be4e5" providerId="ADAL" clId="{A744C4FE-1170-4466-AA84-848944E1F3FC}" dt="2022-07-12T14:51:50.747" v="1224"/>
          <ac:spMkLst>
            <pc:docMk/>
            <pc:sldMk cId="604982909" sldId="1367"/>
            <ac:spMk id="3" creationId="{2E28D5B0-591D-C4C2-BF08-EA50F1F66691}"/>
          </ac:spMkLst>
        </pc:spChg>
        <pc:spChg chg="mod">
          <ac:chgData name="Huang, Cheng" userId="dcee79f9-709d-4267-a116-b68b859be4e5" providerId="ADAL" clId="{A744C4FE-1170-4466-AA84-848944E1F3FC}" dt="2022-07-12T15:44:47.162" v="2122" actId="2711"/>
          <ac:spMkLst>
            <pc:docMk/>
            <pc:sldMk cId="604982909" sldId="1367"/>
            <ac:spMk id="8" creationId="{EF229A82-C4A4-F854-3DCF-D38C79A8F0B5}"/>
          </ac:spMkLst>
        </pc:spChg>
        <pc:spChg chg="mod">
          <ac:chgData name="Huang, Cheng" userId="dcee79f9-709d-4267-a116-b68b859be4e5" providerId="ADAL" clId="{A744C4FE-1170-4466-AA84-848944E1F3FC}" dt="2022-07-12T14:54:32.612" v="1234"/>
          <ac:spMkLst>
            <pc:docMk/>
            <pc:sldMk cId="604982909" sldId="1367"/>
            <ac:spMk id="9" creationId="{249E579E-59BE-1F27-43BD-95FE8610EC88}"/>
          </ac:spMkLst>
        </pc:spChg>
        <pc:spChg chg="mod">
          <ac:chgData name="Huang, Cheng" userId="dcee79f9-709d-4267-a116-b68b859be4e5" providerId="ADAL" clId="{A744C4FE-1170-4466-AA84-848944E1F3FC}" dt="2022-07-12T14:56:54.974" v="1244" actId="1076"/>
          <ac:spMkLst>
            <pc:docMk/>
            <pc:sldMk cId="604982909" sldId="1367"/>
            <ac:spMk id="10" creationId="{A796EEE4-6F17-F394-9B3D-DCA808415949}"/>
          </ac:spMkLst>
        </pc:spChg>
        <pc:spChg chg="add del mod ord">
          <ac:chgData name="Huang, Cheng" userId="dcee79f9-709d-4267-a116-b68b859be4e5" providerId="ADAL" clId="{A744C4FE-1170-4466-AA84-848944E1F3FC}" dt="2022-07-12T14:58:43.630" v="1266" actId="478"/>
          <ac:spMkLst>
            <pc:docMk/>
            <pc:sldMk cId="604982909" sldId="1367"/>
            <ac:spMk id="12" creationId="{685CFC78-375D-7049-70B1-21C0DD27E293}"/>
          </ac:spMkLst>
        </pc:spChg>
        <pc:spChg chg="add del mod">
          <ac:chgData name="Huang, Cheng" userId="dcee79f9-709d-4267-a116-b68b859be4e5" providerId="ADAL" clId="{A744C4FE-1170-4466-AA84-848944E1F3FC}" dt="2022-07-12T14:58:48.355" v="1267" actId="478"/>
          <ac:spMkLst>
            <pc:docMk/>
            <pc:sldMk cId="604982909" sldId="1367"/>
            <ac:spMk id="15" creationId="{E994BAD1-30FE-D5D9-E6E7-66E43F72CEA1}"/>
          </ac:spMkLst>
        </pc:spChg>
        <pc:spChg chg="add mod">
          <ac:chgData name="Huang, Cheng" userId="dcee79f9-709d-4267-a116-b68b859be4e5" providerId="ADAL" clId="{A744C4FE-1170-4466-AA84-848944E1F3FC}" dt="2022-07-12T15:02:16.616" v="1499" actId="1076"/>
          <ac:spMkLst>
            <pc:docMk/>
            <pc:sldMk cId="604982909" sldId="1367"/>
            <ac:spMk id="17" creationId="{C7140F7B-A988-A16E-9297-47D8163129EF}"/>
          </ac:spMkLst>
        </pc:spChg>
        <pc:spChg chg="add mod">
          <ac:chgData name="Huang, Cheng" userId="dcee79f9-709d-4267-a116-b68b859be4e5" providerId="ADAL" clId="{A744C4FE-1170-4466-AA84-848944E1F3FC}" dt="2022-07-12T15:03:00.703" v="1515" actId="1037"/>
          <ac:spMkLst>
            <pc:docMk/>
            <pc:sldMk cId="604982909" sldId="1367"/>
            <ac:spMk id="18" creationId="{BF9268BB-7C54-6B5D-2325-2088D109783F}"/>
          </ac:spMkLst>
        </pc:spChg>
        <pc:grpChg chg="add mod">
          <ac:chgData name="Huang, Cheng" userId="dcee79f9-709d-4267-a116-b68b859be4e5" providerId="ADAL" clId="{A744C4FE-1170-4466-AA84-848944E1F3FC}" dt="2022-07-12T15:00:00.750" v="1353" actId="1076"/>
          <ac:grpSpMkLst>
            <pc:docMk/>
            <pc:sldMk cId="604982909" sldId="1367"/>
            <ac:grpSpMk id="6" creationId="{472F22DC-8123-8F52-A35C-B5BC1508F7F4}"/>
          </ac:grpSpMkLst>
        </pc:grpChg>
        <pc:picChg chg="add del mod modCrop">
          <ac:chgData name="Huang, Cheng" userId="dcee79f9-709d-4267-a116-b68b859be4e5" providerId="ADAL" clId="{A744C4FE-1170-4466-AA84-848944E1F3FC}" dt="2022-07-12T14:54:59.538" v="1240" actId="21"/>
          <ac:picMkLst>
            <pc:docMk/>
            <pc:sldMk cId="604982909" sldId="1367"/>
            <ac:picMk id="5" creationId="{13864D45-A448-4D13-A265-C4E1D74154E3}"/>
          </ac:picMkLst>
        </pc:picChg>
        <pc:picChg chg="mod">
          <ac:chgData name="Huang, Cheng" userId="dcee79f9-709d-4267-a116-b68b859be4e5" providerId="ADAL" clId="{A744C4FE-1170-4466-AA84-848944E1F3FC}" dt="2022-07-12T14:54:32.612" v="1234"/>
          <ac:picMkLst>
            <pc:docMk/>
            <pc:sldMk cId="604982909" sldId="1367"/>
            <ac:picMk id="7" creationId="{673CCDDB-DA64-78C8-E698-27565C37E972}"/>
          </ac:picMkLst>
        </pc:picChg>
        <pc:picChg chg="add del mod">
          <ac:chgData name="Huang, Cheng" userId="dcee79f9-709d-4267-a116-b68b859be4e5" providerId="ADAL" clId="{A744C4FE-1170-4466-AA84-848944E1F3FC}" dt="2022-07-12T15:00:49.756" v="1424" actId="21"/>
          <ac:picMkLst>
            <pc:docMk/>
            <pc:sldMk cId="604982909" sldId="1367"/>
            <ac:picMk id="13" creationId="{276E613E-00AB-D88D-A126-CB0B7A60E078}"/>
          </ac:picMkLst>
        </pc:picChg>
        <pc:picChg chg="add mod ord">
          <ac:chgData name="Huang, Cheng" userId="dcee79f9-709d-4267-a116-b68b859be4e5" providerId="ADAL" clId="{A744C4FE-1170-4466-AA84-848944E1F3FC}" dt="2022-07-12T15:02:58.400" v="1513" actId="167"/>
          <ac:picMkLst>
            <pc:docMk/>
            <pc:sldMk cId="604982909" sldId="1367"/>
            <ac:picMk id="16" creationId="{8647CF0F-D70A-29D7-AE8F-B49A54E3E8FF}"/>
          </ac:picMkLst>
        </pc:picChg>
      </pc:sldChg>
      <pc:sldChg chg="addSp delSp modSp new mod">
        <pc:chgData name="Huang, Cheng" userId="dcee79f9-709d-4267-a116-b68b859be4e5" providerId="ADAL" clId="{A744C4FE-1170-4466-AA84-848944E1F3FC}" dt="2022-07-12T15:10:29.079" v="1517" actId="1076"/>
        <pc:sldMkLst>
          <pc:docMk/>
          <pc:sldMk cId="1585049846" sldId="1368"/>
        </pc:sldMkLst>
        <pc:spChg chg="del">
          <ac:chgData name="Huang, Cheng" userId="dcee79f9-709d-4267-a116-b68b859be4e5" providerId="ADAL" clId="{A744C4FE-1170-4466-AA84-848944E1F3FC}" dt="2022-07-12T15:00:54.547" v="1427" actId="26606"/>
          <ac:spMkLst>
            <pc:docMk/>
            <pc:sldMk cId="1585049846" sldId="1368"/>
            <ac:spMk id="2" creationId="{BBCB671E-0BF2-489E-96DD-EE65038D0DAF}"/>
          </ac:spMkLst>
        </pc:spChg>
        <pc:spChg chg="del">
          <ac:chgData name="Huang, Cheng" userId="dcee79f9-709d-4267-a116-b68b859be4e5" providerId="ADAL" clId="{A744C4FE-1170-4466-AA84-848944E1F3FC}" dt="2022-07-12T15:00:54.547" v="1427" actId="26606"/>
          <ac:spMkLst>
            <pc:docMk/>
            <pc:sldMk cId="1585049846" sldId="1368"/>
            <ac:spMk id="3" creationId="{54AB5C31-FE82-6A22-15BE-D176BB95F08A}"/>
          </ac:spMkLst>
        </pc:spChg>
        <pc:spChg chg="add mod">
          <ac:chgData name="Huang, Cheng" userId="dcee79f9-709d-4267-a116-b68b859be4e5" providerId="ADAL" clId="{A744C4FE-1170-4466-AA84-848944E1F3FC}" dt="2022-07-12T15:01:19.724" v="1468" actId="114"/>
          <ac:spMkLst>
            <pc:docMk/>
            <pc:sldMk cId="1585049846" sldId="1368"/>
            <ac:spMk id="9" creationId="{C8FE2F3F-F3F7-18F5-B76B-5F4ADFFC563F}"/>
          </ac:spMkLst>
        </pc:spChg>
        <pc:picChg chg="add mod">
          <ac:chgData name="Huang, Cheng" userId="dcee79f9-709d-4267-a116-b68b859be4e5" providerId="ADAL" clId="{A744C4FE-1170-4466-AA84-848944E1F3FC}" dt="2022-07-12T15:10:29.079" v="1517" actId="1076"/>
          <ac:picMkLst>
            <pc:docMk/>
            <pc:sldMk cId="1585049846" sldId="1368"/>
            <ac:picMk id="4" creationId="{D86A18CD-2B1A-9B74-1B77-1F874D3D193F}"/>
          </ac:picMkLst>
        </pc:picChg>
      </pc:sldChg>
      <pc:sldChg chg="addSp delSp modSp new mod">
        <pc:chgData name="Huang, Cheng" userId="dcee79f9-709d-4267-a116-b68b859be4e5" providerId="ADAL" clId="{A744C4FE-1170-4466-AA84-848944E1F3FC}" dt="2022-07-12T15:25:59.548" v="1894" actId="114"/>
        <pc:sldMkLst>
          <pc:docMk/>
          <pc:sldMk cId="57089594" sldId="1369"/>
        </pc:sldMkLst>
        <pc:spChg chg="add del">
          <ac:chgData name="Huang, Cheng" userId="dcee79f9-709d-4267-a116-b68b859be4e5" providerId="ADAL" clId="{A744C4FE-1170-4466-AA84-848944E1F3FC}" dt="2022-07-12T15:12:01.514" v="1522" actId="26606"/>
          <ac:spMkLst>
            <pc:docMk/>
            <pc:sldMk cId="57089594" sldId="1369"/>
            <ac:spMk id="2" creationId="{9743056B-1C84-2A34-1FE7-D58B9CAAE145}"/>
          </ac:spMkLst>
        </pc:spChg>
        <pc:spChg chg="add del">
          <ac:chgData name="Huang, Cheng" userId="dcee79f9-709d-4267-a116-b68b859be4e5" providerId="ADAL" clId="{A744C4FE-1170-4466-AA84-848944E1F3FC}" dt="2022-07-12T15:12:01.514" v="1522" actId="26606"/>
          <ac:spMkLst>
            <pc:docMk/>
            <pc:sldMk cId="57089594" sldId="1369"/>
            <ac:spMk id="3" creationId="{A0C345F7-13E1-59C5-A6E9-7EC9BDEDA453}"/>
          </ac:spMkLst>
        </pc:spChg>
        <pc:spChg chg="add mod">
          <ac:chgData name="Huang, Cheng" userId="dcee79f9-709d-4267-a116-b68b859be4e5" providerId="ADAL" clId="{A744C4FE-1170-4466-AA84-848944E1F3FC}" dt="2022-07-12T15:24:36.236" v="1781" actId="1036"/>
          <ac:spMkLst>
            <pc:docMk/>
            <pc:sldMk cId="57089594" sldId="1369"/>
            <ac:spMk id="7" creationId="{DB6726D1-E937-A628-F4F8-39F68AAE8DB0}"/>
          </ac:spMkLst>
        </pc:spChg>
        <pc:spChg chg="add mod">
          <ac:chgData name="Huang, Cheng" userId="dcee79f9-709d-4267-a116-b68b859be4e5" providerId="ADAL" clId="{A744C4FE-1170-4466-AA84-848944E1F3FC}" dt="2022-07-12T15:24:36.236" v="1781" actId="1036"/>
          <ac:spMkLst>
            <pc:docMk/>
            <pc:sldMk cId="57089594" sldId="1369"/>
            <ac:spMk id="8" creationId="{02365974-0724-8FDE-29D6-71768DA2940F}"/>
          </ac:spMkLst>
        </pc:spChg>
        <pc:spChg chg="add mod">
          <ac:chgData name="Huang, Cheng" userId="dcee79f9-709d-4267-a116-b68b859be4e5" providerId="ADAL" clId="{A744C4FE-1170-4466-AA84-848944E1F3FC}" dt="2022-07-12T15:25:59.548" v="1894" actId="114"/>
          <ac:spMkLst>
            <pc:docMk/>
            <pc:sldMk cId="57089594" sldId="1369"/>
            <ac:spMk id="9" creationId="{E63B4C57-A1F3-BB02-990C-C3F347B7710F}"/>
          </ac:spMkLst>
        </pc:spChg>
        <pc:spChg chg="add mod">
          <ac:chgData name="Huang, Cheng" userId="dcee79f9-709d-4267-a116-b68b859be4e5" providerId="ADAL" clId="{A744C4FE-1170-4466-AA84-848944E1F3FC}" dt="2022-07-12T15:24:36.236" v="1781" actId="1036"/>
          <ac:spMkLst>
            <pc:docMk/>
            <pc:sldMk cId="57089594" sldId="1369"/>
            <ac:spMk id="10" creationId="{3F2FCA4B-C3AD-849F-1758-A0CC7FE4FC88}"/>
          </ac:spMkLst>
        </pc:spChg>
        <pc:spChg chg="add mod">
          <ac:chgData name="Huang, Cheng" userId="dcee79f9-709d-4267-a116-b68b859be4e5" providerId="ADAL" clId="{A744C4FE-1170-4466-AA84-848944E1F3FC}" dt="2022-07-12T15:24:36.236" v="1781" actId="1036"/>
          <ac:spMkLst>
            <pc:docMk/>
            <pc:sldMk cId="57089594" sldId="1369"/>
            <ac:spMk id="11" creationId="{9412C77E-6BE1-E107-882F-55B0188297A4}"/>
          </ac:spMkLst>
        </pc:spChg>
        <pc:spChg chg="add mod">
          <ac:chgData name="Huang, Cheng" userId="dcee79f9-709d-4267-a116-b68b859be4e5" providerId="ADAL" clId="{A744C4FE-1170-4466-AA84-848944E1F3FC}" dt="2022-07-12T15:24:36.236" v="1781" actId="1036"/>
          <ac:spMkLst>
            <pc:docMk/>
            <pc:sldMk cId="57089594" sldId="1369"/>
            <ac:spMk id="12" creationId="{7BD50944-4D77-EBD3-E767-8B779EBF2E1A}"/>
          </ac:spMkLst>
        </pc:spChg>
        <pc:spChg chg="add mod">
          <ac:chgData name="Huang, Cheng" userId="dcee79f9-709d-4267-a116-b68b859be4e5" providerId="ADAL" clId="{A744C4FE-1170-4466-AA84-848944E1F3FC}" dt="2022-07-12T15:24:36.236" v="1781" actId="1036"/>
          <ac:spMkLst>
            <pc:docMk/>
            <pc:sldMk cId="57089594" sldId="1369"/>
            <ac:spMk id="13" creationId="{DE93B707-7E23-FAC4-ED65-8DF1836F2BEE}"/>
          </ac:spMkLst>
        </pc:spChg>
        <pc:spChg chg="add mod">
          <ac:chgData name="Huang, Cheng" userId="dcee79f9-709d-4267-a116-b68b859be4e5" providerId="ADAL" clId="{A744C4FE-1170-4466-AA84-848944E1F3FC}" dt="2022-07-12T15:17:43.671" v="1663" actId="1076"/>
          <ac:spMkLst>
            <pc:docMk/>
            <pc:sldMk cId="57089594" sldId="1369"/>
            <ac:spMk id="14" creationId="{153D6132-62F6-137E-0862-8135B53A5A71}"/>
          </ac:spMkLst>
        </pc:spChg>
        <pc:spChg chg="add mod">
          <ac:chgData name="Huang, Cheng" userId="dcee79f9-709d-4267-a116-b68b859be4e5" providerId="ADAL" clId="{A744C4FE-1170-4466-AA84-848944E1F3FC}" dt="2022-07-12T15:24:36.236" v="1781" actId="1036"/>
          <ac:spMkLst>
            <pc:docMk/>
            <pc:sldMk cId="57089594" sldId="1369"/>
            <ac:spMk id="16" creationId="{99C0EF17-D985-C67D-0924-52566ECA5377}"/>
          </ac:spMkLst>
        </pc:spChg>
        <pc:picChg chg="add mod modCrop">
          <ac:chgData name="Huang, Cheng" userId="dcee79f9-709d-4267-a116-b68b859be4e5" providerId="ADAL" clId="{A744C4FE-1170-4466-AA84-848944E1F3FC}" dt="2022-07-12T15:24:36.236" v="1781" actId="1036"/>
          <ac:picMkLst>
            <pc:docMk/>
            <pc:sldMk cId="57089594" sldId="1369"/>
            <ac:picMk id="4" creationId="{02362C45-3BD5-2570-E0FA-E16B32404B95}"/>
          </ac:picMkLst>
        </pc:picChg>
        <pc:picChg chg="add mod modCrop">
          <ac:chgData name="Huang, Cheng" userId="dcee79f9-709d-4267-a116-b68b859be4e5" providerId="ADAL" clId="{A744C4FE-1170-4466-AA84-848944E1F3FC}" dt="2022-07-12T15:16:44.539" v="1659" actId="1038"/>
          <ac:picMkLst>
            <pc:docMk/>
            <pc:sldMk cId="57089594" sldId="1369"/>
            <ac:picMk id="6" creationId="{64ED62C4-C93E-A013-29BB-D7844513CB60}"/>
          </ac:picMkLst>
        </pc:picChg>
        <pc:picChg chg="add mod modCrop">
          <ac:chgData name="Huang, Cheng" userId="dcee79f9-709d-4267-a116-b68b859be4e5" providerId="ADAL" clId="{A744C4FE-1170-4466-AA84-848944E1F3FC}" dt="2022-07-12T15:19:06.337" v="1672" actId="1076"/>
          <ac:picMkLst>
            <pc:docMk/>
            <pc:sldMk cId="57089594" sldId="1369"/>
            <ac:picMk id="15" creationId="{FC0ECDEC-9F3F-7891-4503-F7241C9EECB8}"/>
          </ac:picMkLst>
        </pc:picChg>
      </pc:sldChg>
      <pc:sldChg chg="addSp delSp modSp new add del mod">
        <pc:chgData name="Huang, Cheng" userId="dcee79f9-709d-4267-a116-b68b859be4e5" providerId="ADAL" clId="{A744C4FE-1170-4466-AA84-848944E1F3FC}" dt="2022-07-12T15:50:42.813" v="2282" actId="113"/>
        <pc:sldMkLst>
          <pc:docMk/>
          <pc:sldMk cId="4108789144" sldId="1370"/>
        </pc:sldMkLst>
        <pc:spChg chg="mod">
          <ac:chgData name="Huang, Cheng" userId="dcee79f9-709d-4267-a116-b68b859be4e5" providerId="ADAL" clId="{A744C4FE-1170-4466-AA84-848944E1F3FC}" dt="2022-07-12T15:50:42.813" v="2282" actId="113"/>
          <ac:spMkLst>
            <pc:docMk/>
            <pc:sldMk cId="4108789144" sldId="1370"/>
            <ac:spMk id="2" creationId="{4E90EB4D-0278-9C96-3626-0BC1591811A8}"/>
          </ac:spMkLst>
        </pc:spChg>
        <pc:spChg chg="mod">
          <ac:chgData name="Huang, Cheng" userId="dcee79f9-709d-4267-a116-b68b859be4e5" providerId="ADAL" clId="{A744C4FE-1170-4466-AA84-848944E1F3FC}" dt="2022-07-12T15:49:55.513" v="2281" actId="14100"/>
          <ac:spMkLst>
            <pc:docMk/>
            <pc:sldMk cId="4108789144" sldId="1370"/>
            <ac:spMk id="3" creationId="{EC55E26E-FC4B-1980-68F7-5898B707AEEE}"/>
          </ac:spMkLst>
        </pc:spChg>
        <pc:spChg chg="add mod">
          <ac:chgData name="Huang, Cheng" userId="dcee79f9-709d-4267-a116-b68b859be4e5" providerId="ADAL" clId="{A744C4FE-1170-4466-AA84-848944E1F3FC}" dt="2022-07-12T15:49:51.456" v="2280" actId="1036"/>
          <ac:spMkLst>
            <pc:docMk/>
            <pc:sldMk cId="4108789144" sldId="1370"/>
            <ac:spMk id="7" creationId="{F5DE2728-3645-B1EB-9307-E468AEF735B6}"/>
          </ac:spMkLst>
        </pc:spChg>
        <pc:spChg chg="add mod">
          <ac:chgData name="Huang, Cheng" userId="dcee79f9-709d-4267-a116-b68b859be4e5" providerId="ADAL" clId="{A744C4FE-1170-4466-AA84-848944E1F3FC}" dt="2022-07-12T15:49:51.456" v="2280" actId="1036"/>
          <ac:spMkLst>
            <pc:docMk/>
            <pc:sldMk cId="4108789144" sldId="1370"/>
            <ac:spMk id="8" creationId="{0587C96F-BE8A-AD19-DB11-26C16AB08272}"/>
          </ac:spMkLst>
        </pc:spChg>
        <pc:spChg chg="add mod">
          <ac:chgData name="Huang, Cheng" userId="dcee79f9-709d-4267-a116-b68b859be4e5" providerId="ADAL" clId="{A744C4FE-1170-4466-AA84-848944E1F3FC}" dt="2022-07-12T15:49:51.456" v="2280" actId="1036"/>
          <ac:spMkLst>
            <pc:docMk/>
            <pc:sldMk cId="4108789144" sldId="1370"/>
            <ac:spMk id="9" creationId="{94D3AD9D-DADF-E221-5141-4BD70A630A59}"/>
          </ac:spMkLst>
        </pc:spChg>
        <pc:spChg chg="add del mod">
          <ac:chgData name="Huang, Cheng" userId="dcee79f9-709d-4267-a116-b68b859be4e5" providerId="ADAL" clId="{A744C4FE-1170-4466-AA84-848944E1F3FC}" dt="2022-07-12T15:49:51.456" v="2280" actId="1036"/>
          <ac:spMkLst>
            <pc:docMk/>
            <pc:sldMk cId="4108789144" sldId="1370"/>
            <ac:spMk id="10" creationId="{8B3AB896-5A4B-D321-9EA6-557784600122}"/>
          </ac:spMkLst>
        </pc:spChg>
        <pc:spChg chg="add mod">
          <ac:chgData name="Huang, Cheng" userId="dcee79f9-709d-4267-a116-b68b859be4e5" providerId="ADAL" clId="{A744C4FE-1170-4466-AA84-848944E1F3FC}" dt="2022-07-12T15:49:51.456" v="2280" actId="1036"/>
          <ac:spMkLst>
            <pc:docMk/>
            <pc:sldMk cId="4108789144" sldId="1370"/>
            <ac:spMk id="11" creationId="{B2B22E9E-B51B-4329-5A62-B93482E525B4}"/>
          </ac:spMkLst>
        </pc:spChg>
        <pc:spChg chg="add mod">
          <ac:chgData name="Huang, Cheng" userId="dcee79f9-709d-4267-a116-b68b859be4e5" providerId="ADAL" clId="{A744C4FE-1170-4466-AA84-848944E1F3FC}" dt="2022-07-12T15:49:51.456" v="2280" actId="1036"/>
          <ac:spMkLst>
            <pc:docMk/>
            <pc:sldMk cId="4108789144" sldId="1370"/>
            <ac:spMk id="12" creationId="{9FF5F439-33CA-330B-DF2C-59E88CD57AEA}"/>
          </ac:spMkLst>
        </pc:spChg>
        <pc:picChg chg="add mod">
          <ac:chgData name="Huang, Cheng" userId="dcee79f9-709d-4267-a116-b68b859be4e5" providerId="ADAL" clId="{A744C4FE-1170-4466-AA84-848944E1F3FC}" dt="2022-07-12T15:49:51.456" v="2280" actId="1036"/>
          <ac:picMkLst>
            <pc:docMk/>
            <pc:sldMk cId="4108789144" sldId="1370"/>
            <ac:picMk id="4" creationId="{25531D03-8268-A297-BA8C-041F01375E3F}"/>
          </ac:picMkLst>
        </pc:picChg>
        <pc:picChg chg="add mod modCrop">
          <ac:chgData name="Huang, Cheng" userId="dcee79f9-709d-4267-a116-b68b859be4e5" providerId="ADAL" clId="{A744C4FE-1170-4466-AA84-848944E1F3FC}" dt="2022-07-12T15:49:51.456" v="2280" actId="1036"/>
          <ac:picMkLst>
            <pc:docMk/>
            <pc:sldMk cId="4108789144" sldId="1370"/>
            <ac:picMk id="5" creationId="{662B43CA-A87F-1AF9-27CA-C3DC9F9B2CBE}"/>
          </ac:picMkLst>
        </pc:picChg>
        <pc:picChg chg="add mod modCrop">
          <ac:chgData name="Huang, Cheng" userId="dcee79f9-709d-4267-a116-b68b859be4e5" providerId="ADAL" clId="{A744C4FE-1170-4466-AA84-848944E1F3FC}" dt="2022-07-12T15:49:51.456" v="2280" actId="1036"/>
          <ac:picMkLst>
            <pc:docMk/>
            <pc:sldMk cId="4108789144" sldId="1370"/>
            <ac:picMk id="6" creationId="{93295449-A1D1-122F-4763-83A4DED760CC}"/>
          </ac:picMkLst>
        </pc:picChg>
      </pc:sldChg>
      <pc:sldChg chg="addSp delSp modSp add del mod">
        <pc:chgData name="Huang, Cheng" userId="dcee79f9-709d-4267-a116-b68b859be4e5" providerId="ADAL" clId="{A744C4FE-1170-4466-AA84-848944E1F3FC}" dt="2022-07-12T15:31:52.260" v="1950" actId="47"/>
        <pc:sldMkLst>
          <pc:docMk/>
          <pc:sldMk cId="4229922888" sldId="1370"/>
        </pc:sldMkLst>
        <pc:spChg chg="mod">
          <ac:chgData name="Huang, Cheng" userId="dcee79f9-709d-4267-a116-b68b859be4e5" providerId="ADAL" clId="{A744C4FE-1170-4466-AA84-848944E1F3FC}" dt="2022-07-12T15:29:14.032" v="1936" actId="20577"/>
          <ac:spMkLst>
            <pc:docMk/>
            <pc:sldMk cId="4229922888" sldId="1370"/>
            <ac:spMk id="9" creationId="{E63B4C57-A1F3-BB02-990C-C3F347B7710F}"/>
          </ac:spMkLst>
        </pc:spChg>
        <pc:picChg chg="del">
          <ac:chgData name="Huang, Cheng" userId="dcee79f9-709d-4267-a116-b68b859be4e5" providerId="ADAL" clId="{A744C4FE-1170-4466-AA84-848944E1F3FC}" dt="2022-07-12T15:30:18.016" v="1945" actId="478"/>
          <ac:picMkLst>
            <pc:docMk/>
            <pc:sldMk cId="4229922888" sldId="1370"/>
            <ac:picMk id="6" creationId="{64ED62C4-C93E-A013-29BB-D7844513CB60}"/>
          </ac:picMkLst>
        </pc:picChg>
        <pc:picChg chg="add mod ord modCrop">
          <ac:chgData name="Huang, Cheng" userId="dcee79f9-709d-4267-a116-b68b859be4e5" providerId="ADAL" clId="{A744C4FE-1170-4466-AA84-848944E1F3FC}" dt="2022-07-12T15:30:16.111" v="1944" actId="167"/>
          <ac:picMkLst>
            <pc:docMk/>
            <pc:sldMk cId="4229922888" sldId="1370"/>
            <ac:picMk id="17" creationId="{0CFE47F1-3235-D445-D9AA-7C7F4C3507A9}"/>
          </ac:picMkLst>
        </pc:picChg>
      </pc:sldChg>
      <pc:sldChg chg="del">
        <pc:chgData name="Huang, Cheng" userId="dcee79f9-709d-4267-a116-b68b859be4e5" providerId="ADAL" clId="{A744C4FE-1170-4466-AA84-848944E1F3FC}" dt="2022-07-14T17:19:31.730" v="2287" actId="47"/>
        <pc:sldMkLst>
          <pc:docMk/>
          <pc:sldMk cId="414858225" sldId="1372"/>
        </pc:sldMkLst>
      </pc:sldChg>
    </pc:docChg>
  </pc:docChgLst>
  <pc:docChgLst>
    <pc:chgData name="Huang, Cheng" userId="dcee79f9-709d-4267-a116-b68b859be4e5" providerId="ADAL" clId="{8DD55606-6FD8-4358-BA6E-EEECFFDB61E4}"/>
    <pc:docChg chg="undo redo custSel addSld delSld modSld sldOrd">
      <pc:chgData name="Huang, Cheng" userId="dcee79f9-709d-4267-a116-b68b859be4e5" providerId="ADAL" clId="{8DD55606-6FD8-4358-BA6E-EEECFFDB61E4}" dt="2022-05-09T17:24:46.965" v="2048"/>
      <pc:docMkLst>
        <pc:docMk/>
      </pc:docMkLst>
      <pc:sldChg chg="modAnim">
        <pc:chgData name="Huang, Cheng" userId="dcee79f9-709d-4267-a116-b68b859be4e5" providerId="ADAL" clId="{8DD55606-6FD8-4358-BA6E-EEECFFDB61E4}" dt="2022-05-09T04:34:21.999" v="1748"/>
        <pc:sldMkLst>
          <pc:docMk/>
          <pc:sldMk cId="0" sldId="257"/>
        </pc:sldMkLst>
      </pc:sldChg>
      <pc:sldChg chg="addSp delSp modSp add mod">
        <pc:chgData name="Huang, Cheng" userId="dcee79f9-709d-4267-a116-b68b859be4e5" providerId="ADAL" clId="{8DD55606-6FD8-4358-BA6E-EEECFFDB61E4}" dt="2022-05-08T22:50:46.321" v="422" actId="1076"/>
        <pc:sldMkLst>
          <pc:docMk/>
          <pc:sldMk cId="1542623266" sldId="279"/>
        </pc:sldMkLst>
        <pc:spChg chg="add del mod">
          <ac:chgData name="Huang, Cheng" userId="dcee79f9-709d-4267-a116-b68b859be4e5" providerId="ADAL" clId="{8DD55606-6FD8-4358-BA6E-EEECFFDB61E4}" dt="2022-05-08T22:37:16.708" v="145" actId="478"/>
          <ac:spMkLst>
            <pc:docMk/>
            <pc:sldMk cId="1542623266" sldId="279"/>
            <ac:spMk id="5" creationId="{8C660B86-C5AE-4B91-B9CF-413C06E1267B}"/>
          </ac:spMkLst>
        </pc:spChg>
        <pc:spChg chg="mod">
          <ac:chgData name="Huang, Cheng" userId="dcee79f9-709d-4267-a116-b68b859be4e5" providerId="ADAL" clId="{8DD55606-6FD8-4358-BA6E-EEECFFDB61E4}" dt="2022-05-08T22:35:19.547" v="130" actId="20577"/>
          <ac:spMkLst>
            <pc:docMk/>
            <pc:sldMk cId="1542623266" sldId="279"/>
            <ac:spMk id="6" creationId="{00000000-0000-0000-0000-000000000000}"/>
          </ac:spMkLst>
        </pc:spChg>
        <pc:spChg chg="add del">
          <ac:chgData name="Huang, Cheng" userId="dcee79f9-709d-4267-a116-b68b859be4e5" providerId="ADAL" clId="{8DD55606-6FD8-4358-BA6E-EEECFFDB61E4}" dt="2022-05-08T22:35:59.275" v="138" actId="22"/>
          <ac:spMkLst>
            <pc:docMk/>
            <pc:sldMk cId="1542623266" sldId="279"/>
            <ac:spMk id="7" creationId="{4D48F6D6-F257-4C69-A44C-5966CF4C01E8}"/>
          </ac:spMkLst>
        </pc:spChg>
        <pc:spChg chg="del mod">
          <ac:chgData name="Huang, Cheng" userId="dcee79f9-709d-4267-a116-b68b859be4e5" providerId="ADAL" clId="{8DD55606-6FD8-4358-BA6E-EEECFFDB61E4}" dt="2022-05-08T22:37:11.328" v="144" actId="478"/>
          <ac:spMkLst>
            <pc:docMk/>
            <pc:sldMk cId="1542623266" sldId="279"/>
            <ac:spMk id="9" creationId="{00000000-0000-0000-0000-000000000000}"/>
          </ac:spMkLst>
        </pc:spChg>
        <pc:spChg chg="del mod">
          <ac:chgData name="Huang, Cheng" userId="dcee79f9-709d-4267-a116-b68b859be4e5" providerId="ADAL" clId="{8DD55606-6FD8-4358-BA6E-EEECFFDB61E4}" dt="2022-05-08T22:37:11.328" v="144" actId="478"/>
          <ac:spMkLst>
            <pc:docMk/>
            <pc:sldMk cId="1542623266" sldId="279"/>
            <ac:spMk id="10" creationId="{00000000-0000-0000-0000-000000000000}"/>
          </ac:spMkLst>
        </pc:spChg>
        <pc:spChg chg="add mod">
          <ac:chgData name="Huang, Cheng" userId="dcee79f9-709d-4267-a116-b68b859be4e5" providerId="ADAL" clId="{8DD55606-6FD8-4358-BA6E-EEECFFDB61E4}" dt="2022-05-08T22:50:46.321" v="422" actId="1076"/>
          <ac:spMkLst>
            <pc:docMk/>
            <pc:sldMk cId="1542623266" sldId="279"/>
            <ac:spMk id="12" creationId="{69ABEBF2-82D6-4EA8-9D7C-5D40D6668485}"/>
          </ac:spMkLst>
        </pc:spChg>
        <pc:spChg chg="add mod">
          <ac:chgData name="Huang, Cheng" userId="dcee79f9-709d-4267-a116-b68b859be4e5" providerId="ADAL" clId="{8DD55606-6FD8-4358-BA6E-EEECFFDB61E4}" dt="2022-05-08T22:38:22.909" v="152" actId="20577"/>
          <ac:spMkLst>
            <pc:docMk/>
            <pc:sldMk cId="1542623266" sldId="279"/>
            <ac:spMk id="13" creationId="{61B4A385-2B5C-4572-AC0E-F44FDBB6A44F}"/>
          </ac:spMkLst>
        </pc:spChg>
      </pc:sldChg>
      <pc:sldChg chg="modAnim">
        <pc:chgData name="Huang, Cheng" userId="dcee79f9-709d-4267-a116-b68b859be4e5" providerId="ADAL" clId="{8DD55606-6FD8-4358-BA6E-EEECFFDB61E4}" dt="2022-05-09T15:50:17.316" v="1925"/>
        <pc:sldMkLst>
          <pc:docMk/>
          <pc:sldMk cId="1147996806" sldId="462"/>
        </pc:sldMkLst>
      </pc:sldChg>
      <pc:sldChg chg="addSp delSp modSp mod addAnim delAnim modAnim">
        <pc:chgData name="Huang, Cheng" userId="dcee79f9-709d-4267-a116-b68b859be4e5" providerId="ADAL" clId="{8DD55606-6FD8-4358-BA6E-EEECFFDB61E4}" dt="2022-05-09T14:28:50.268" v="1846"/>
        <pc:sldMkLst>
          <pc:docMk/>
          <pc:sldMk cId="1179341463" sldId="475"/>
        </pc:sldMkLst>
        <pc:spChg chg="mod">
          <ac:chgData name="Huang, Cheng" userId="dcee79f9-709d-4267-a116-b68b859be4e5" providerId="ADAL" clId="{8DD55606-6FD8-4358-BA6E-EEECFFDB61E4}" dt="2022-05-08T22:23:42.090" v="21" actId="1038"/>
          <ac:spMkLst>
            <pc:docMk/>
            <pc:sldMk cId="1179341463" sldId="475"/>
            <ac:spMk id="12" creationId="{A464552D-67A2-F78D-667D-B4F22DFDEA9E}"/>
          </ac:spMkLst>
        </pc:spChg>
        <pc:spChg chg="mod">
          <ac:chgData name="Huang, Cheng" userId="dcee79f9-709d-4267-a116-b68b859be4e5" providerId="ADAL" clId="{8DD55606-6FD8-4358-BA6E-EEECFFDB61E4}" dt="2022-05-08T22:24:27.801" v="27" actId="113"/>
          <ac:spMkLst>
            <pc:docMk/>
            <pc:sldMk cId="1179341463" sldId="475"/>
            <ac:spMk id="13" creationId="{92147753-D270-164C-FE1D-861D9E081FFB}"/>
          </ac:spMkLst>
        </pc:spChg>
        <pc:spChg chg="mod">
          <ac:chgData name="Huang, Cheng" userId="dcee79f9-709d-4267-a116-b68b859be4e5" providerId="ADAL" clId="{8DD55606-6FD8-4358-BA6E-EEECFFDB61E4}" dt="2022-05-08T22:24:31.485" v="28" actId="113"/>
          <ac:spMkLst>
            <pc:docMk/>
            <pc:sldMk cId="1179341463" sldId="475"/>
            <ac:spMk id="14" creationId="{5BF0925C-7B5F-8590-603F-249144CE0346}"/>
          </ac:spMkLst>
        </pc:spChg>
        <pc:spChg chg="ord">
          <ac:chgData name="Huang, Cheng" userId="dcee79f9-709d-4267-a116-b68b859be4e5" providerId="ADAL" clId="{8DD55606-6FD8-4358-BA6E-EEECFFDB61E4}" dt="2022-05-09T14:28:47.872" v="1845" actId="167"/>
          <ac:spMkLst>
            <pc:docMk/>
            <pc:sldMk cId="1179341463" sldId="475"/>
            <ac:spMk id="19" creationId="{600E75A5-22CB-BEA5-C261-7E72AC594B30}"/>
          </ac:spMkLst>
        </pc:spChg>
        <pc:picChg chg="del">
          <ac:chgData name="Huang, Cheng" userId="dcee79f9-709d-4267-a116-b68b859be4e5" providerId="ADAL" clId="{8DD55606-6FD8-4358-BA6E-EEECFFDB61E4}" dt="2022-05-09T14:28:31.044" v="1844" actId="478"/>
          <ac:picMkLst>
            <pc:docMk/>
            <pc:sldMk cId="1179341463" sldId="475"/>
            <ac:picMk id="11" creationId="{C696D4F7-E48A-410A-8986-980F9010CF01}"/>
          </ac:picMkLst>
        </pc:picChg>
        <pc:picChg chg="add del ord">
          <ac:chgData name="Huang, Cheng" userId="dcee79f9-709d-4267-a116-b68b859be4e5" providerId="ADAL" clId="{8DD55606-6FD8-4358-BA6E-EEECFFDB61E4}" dt="2022-05-09T14:28:28.607" v="1843" actId="167"/>
          <ac:picMkLst>
            <pc:docMk/>
            <pc:sldMk cId="1179341463" sldId="475"/>
            <ac:picMk id="18" creationId="{C07B5F3B-78A7-487C-98FA-AA07549C2ADB}"/>
          </ac:picMkLst>
        </pc:picChg>
      </pc:sldChg>
      <pc:sldChg chg="modSp mod">
        <pc:chgData name="Huang, Cheng" userId="dcee79f9-709d-4267-a116-b68b859be4e5" providerId="ADAL" clId="{8DD55606-6FD8-4358-BA6E-EEECFFDB61E4}" dt="2022-05-09T17:12:19.089" v="2038" actId="20577"/>
        <pc:sldMkLst>
          <pc:docMk/>
          <pc:sldMk cId="3822945476" sldId="1162"/>
        </pc:sldMkLst>
        <pc:spChg chg="mod">
          <ac:chgData name="Huang, Cheng" userId="dcee79f9-709d-4267-a116-b68b859be4e5" providerId="ADAL" clId="{8DD55606-6FD8-4358-BA6E-EEECFFDB61E4}" dt="2022-05-09T17:12:19.089" v="2038" actId="20577"/>
          <ac:spMkLst>
            <pc:docMk/>
            <pc:sldMk cId="3822945476" sldId="1162"/>
            <ac:spMk id="3" creationId="{00000000-0000-0000-0000-000000000000}"/>
          </ac:spMkLst>
        </pc:spChg>
        <pc:graphicFrameChg chg="mod">
          <ac:chgData name="Huang, Cheng" userId="dcee79f9-709d-4267-a116-b68b859be4e5" providerId="ADAL" clId="{8DD55606-6FD8-4358-BA6E-EEECFFDB61E4}" dt="2022-05-09T04:29:41.133" v="1634"/>
          <ac:graphicFrameMkLst>
            <pc:docMk/>
            <pc:sldMk cId="3822945476" sldId="1162"/>
            <ac:graphicFrameMk id="17" creationId="{A634F6FE-4819-CD83-17FE-D09ECE62E52D}"/>
          </ac:graphicFrameMkLst>
        </pc:graphicFrameChg>
      </pc:sldChg>
      <pc:sldChg chg="modSp mod">
        <pc:chgData name="Huang, Cheng" userId="dcee79f9-709d-4267-a116-b68b859be4e5" providerId="ADAL" clId="{8DD55606-6FD8-4358-BA6E-EEECFFDB61E4}" dt="2022-05-08T23:31:58.903" v="1448" actId="20577"/>
        <pc:sldMkLst>
          <pc:docMk/>
          <pc:sldMk cId="1612582915" sldId="1165"/>
        </pc:sldMkLst>
        <pc:spChg chg="mod">
          <ac:chgData name="Huang, Cheng" userId="dcee79f9-709d-4267-a116-b68b859be4e5" providerId="ADAL" clId="{8DD55606-6FD8-4358-BA6E-EEECFFDB61E4}" dt="2022-05-08T23:31:58.903" v="1448" actId="20577"/>
          <ac:spMkLst>
            <pc:docMk/>
            <pc:sldMk cId="1612582915" sldId="1165"/>
            <ac:spMk id="11" creationId="{00000000-0000-0000-0000-000000000000}"/>
          </ac:spMkLst>
        </pc:spChg>
      </pc:sldChg>
      <pc:sldChg chg="addSp modSp mod ord">
        <pc:chgData name="Huang, Cheng" userId="dcee79f9-709d-4267-a116-b68b859be4e5" providerId="ADAL" clId="{8DD55606-6FD8-4358-BA6E-EEECFFDB61E4}" dt="2022-05-09T17:19:43.787" v="2042"/>
        <pc:sldMkLst>
          <pc:docMk/>
          <pc:sldMk cId="415800241" sldId="1184"/>
        </pc:sldMkLst>
        <pc:spChg chg="mod">
          <ac:chgData name="Huang, Cheng" userId="dcee79f9-709d-4267-a116-b68b859be4e5" providerId="ADAL" clId="{8DD55606-6FD8-4358-BA6E-EEECFFDB61E4}" dt="2022-05-09T16:09:34.948" v="1984" actId="20577"/>
          <ac:spMkLst>
            <pc:docMk/>
            <pc:sldMk cId="415800241" sldId="1184"/>
            <ac:spMk id="3" creationId="{00000000-0000-0000-0000-000000000000}"/>
          </ac:spMkLst>
        </pc:spChg>
        <pc:spChg chg="mod">
          <ac:chgData name="Huang, Cheng" userId="dcee79f9-709d-4267-a116-b68b859be4e5" providerId="ADAL" clId="{8DD55606-6FD8-4358-BA6E-EEECFFDB61E4}" dt="2022-05-09T16:07:54.495" v="1928" actId="1076"/>
          <ac:spMkLst>
            <pc:docMk/>
            <pc:sldMk cId="415800241" sldId="1184"/>
            <ac:spMk id="4" creationId="{00000000-0000-0000-0000-000000000000}"/>
          </ac:spMkLst>
        </pc:spChg>
        <pc:picChg chg="mod">
          <ac:chgData name="Huang, Cheng" userId="dcee79f9-709d-4267-a116-b68b859be4e5" providerId="ADAL" clId="{8DD55606-6FD8-4358-BA6E-EEECFFDB61E4}" dt="2022-05-09T16:17:31.240" v="2008" actId="408"/>
          <ac:picMkLst>
            <pc:docMk/>
            <pc:sldMk cId="415800241" sldId="1184"/>
            <ac:picMk id="5" creationId="{00000000-0000-0000-0000-000000000000}"/>
          </ac:picMkLst>
        </pc:picChg>
        <pc:picChg chg="mod">
          <ac:chgData name="Huang, Cheng" userId="dcee79f9-709d-4267-a116-b68b859be4e5" providerId="ADAL" clId="{8DD55606-6FD8-4358-BA6E-EEECFFDB61E4}" dt="2022-05-09T16:17:31.240" v="2008" actId="408"/>
          <ac:picMkLst>
            <pc:docMk/>
            <pc:sldMk cId="415800241" sldId="1184"/>
            <ac:picMk id="6" creationId="{00000000-0000-0000-0000-000000000000}"/>
          </ac:picMkLst>
        </pc:picChg>
        <pc:picChg chg="add mod">
          <ac:chgData name="Huang, Cheng" userId="dcee79f9-709d-4267-a116-b68b859be4e5" providerId="ADAL" clId="{8DD55606-6FD8-4358-BA6E-EEECFFDB61E4}" dt="2022-05-09T16:17:31.240" v="2008" actId="408"/>
          <ac:picMkLst>
            <pc:docMk/>
            <pc:sldMk cId="415800241" sldId="1184"/>
            <ac:picMk id="7" creationId="{7B7633DF-4471-4938-989E-6096F6A4A4B2}"/>
          </ac:picMkLst>
        </pc:picChg>
      </pc:sldChg>
      <pc:sldChg chg="modSp mod">
        <pc:chgData name="Huang, Cheng" userId="dcee79f9-709d-4267-a116-b68b859be4e5" providerId="ADAL" clId="{8DD55606-6FD8-4358-BA6E-EEECFFDB61E4}" dt="2022-05-08T23:28:50.115" v="1437" actId="255"/>
        <pc:sldMkLst>
          <pc:docMk/>
          <pc:sldMk cId="197267858" sldId="1226"/>
        </pc:sldMkLst>
        <pc:spChg chg="mod">
          <ac:chgData name="Huang, Cheng" userId="dcee79f9-709d-4267-a116-b68b859be4e5" providerId="ADAL" clId="{8DD55606-6FD8-4358-BA6E-EEECFFDB61E4}" dt="2022-05-08T23:28:50.115" v="1437" actId="255"/>
          <ac:spMkLst>
            <pc:docMk/>
            <pc:sldMk cId="197267858" sldId="1226"/>
            <ac:spMk id="2" creationId="{00000000-0000-0000-0000-000000000000}"/>
          </ac:spMkLst>
        </pc:spChg>
      </pc:sldChg>
      <pc:sldChg chg="addSp modSp mod">
        <pc:chgData name="Huang, Cheng" userId="dcee79f9-709d-4267-a116-b68b859be4e5" providerId="ADAL" clId="{8DD55606-6FD8-4358-BA6E-EEECFFDB61E4}" dt="2022-05-09T15:41:27.206" v="1913" actId="1035"/>
        <pc:sldMkLst>
          <pc:docMk/>
          <pc:sldMk cId="4163157698" sldId="1227"/>
        </pc:sldMkLst>
        <pc:spChg chg="mod">
          <ac:chgData name="Huang, Cheng" userId="dcee79f9-709d-4267-a116-b68b859be4e5" providerId="ADAL" clId="{8DD55606-6FD8-4358-BA6E-EEECFFDB61E4}" dt="2022-05-09T15:40:46.385" v="1889" actId="1076"/>
          <ac:spMkLst>
            <pc:docMk/>
            <pc:sldMk cId="4163157698" sldId="1227"/>
            <ac:spMk id="2" creationId="{E3F6491C-6810-4C99-BDA7-F7E4CD530862}"/>
          </ac:spMkLst>
        </pc:spChg>
        <pc:spChg chg="add mod">
          <ac:chgData name="Huang, Cheng" userId="dcee79f9-709d-4267-a116-b68b859be4e5" providerId="ADAL" clId="{8DD55606-6FD8-4358-BA6E-EEECFFDB61E4}" dt="2022-05-09T15:41:27.206" v="1913" actId="1035"/>
          <ac:spMkLst>
            <pc:docMk/>
            <pc:sldMk cId="4163157698" sldId="1227"/>
            <ac:spMk id="39" creationId="{97907344-D53E-4C81-940F-AFEFA679989C}"/>
          </ac:spMkLst>
        </pc:spChg>
        <pc:grpChg chg="mod">
          <ac:chgData name="Huang, Cheng" userId="dcee79f9-709d-4267-a116-b68b859be4e5" providerId="ADAL" clId="{8DD55606-6FD8-4358-BA6E-EEECFFDB61E4}" dt="2022-05-09T15:41:18.559" v="1907" actId="1036"/>
          <ac:grpSpMkLst>
            <pc:docMk/>
            <pc:sldMk cId="4163157698" sldId="1227"/>
            <ac:grpSpMk id="73" creationId="{D1836D28-5F72-4FD3-A31F-8BE607451E80}"/>
          </ac:grpSpMkLst>
        </pc:grpChg>
      </pc:sldChg>
      <pc:sldChg chg="addSp modSp mod">
        <pc:chgData name="Huang, Cheng" userId="dcee79f9-709d-4267-a116-b68b859be4e5" providerId="ADAL" clId="{8DD55606-6FD8-4358-BA6E-EEECFFDB61E4}" dt="2022-05-09T15:41:35.544" v="1915" actId="1036"/>
        <pc:sldMkLst>
          <pc:docMk/>
          <pc:sldMk cId="3061282257" sldId="1234"/>
        </pc:sldMkLst>
        <pc:spChg chg="add mod">
          <ac:chgData name="Huang, Cheng" userId="dcee79f9-709d-4267-a116-b68b859be4e5" providerId="ADAL" clId="{8DD55606-6FD8-4358-BA6E-EEECFFDB61E4}" dt="2022-05-09T15:41:35.544" v="1915" actId="1036"/>
          <ac:spMkLst>
            <pc:docMk/>
            <pc:sldMk cId="3061282257" sldId="1234"/>
            <ac:spMk id="50" creationId="{164C5F3B-B005-40E9-81D2-78E9C8AEC126}"/>
          </ac:spMkLst>
        </pc:spChg>
      </pc:sldChg>
      <pc:sldChg chg="addSp delSp modSp">
        <pc:chgData name="Huang, Cheng" userId="dcee79f9-709d-4267-a116-b68b859be4e5" providerId="ADAL" clId="{8DD55606-6FD8-4358-BA6E-EEECFFDB61E4}" dt="2022-05-09T15:41:42.361" v="1916"/>
        <pc:sldMkLst>
          <pc:docMk/>
          <pc:sldMk cId="3415127682" sldId="1235"/>
        </pc:sldMkLst>
        <pc:spChg chg="del">
          <ac:chgData name="Huang, Cheng" userId="dcee79f9-709d-4267-a116-b68b859be4e5" providerId="ADAL" clId="{8DD55606-6FD8-4358-BA6E-EEECFFDB61E4}" dt="2022-05-09T15:41:42.361" v="1916"/>
          <ac:spMkLst>
            <pc:docMk/>
            <pc:sldMk cId="3415127682" sldId="1235"/>
            <ac:spMk id="5" creationId="{D47A22CE-F5AB-422F-93C8-53AC2CE6B6C5}"/>
          </ac:spMkLst>
        </pc:spChg>
        <pc:spChg chg="add mod">
          <ac:chgData name="Huang, Cheng" userId="dcee79f9-709d-4267-a116-b68b859be4e5" providerId="ADAL" clId="{8DD55606-6FD8-4358-BA6E-EEECFFDB61E4}" dt="2022-05-09T15:41:42.361" v="1916"/>
          <ac:spMkLst>
            <pc:docMk/>
            <pc:sldMk cId="3415127682" sldId="1235"/>
            <ac:spMk id="15" creationId="{FE1F829E-D448-40EE-A0AF-4F52590BBB85}"/>
          </ac:spMkLst>
        </pc:spChg>
      </pc:sldChg>
      <pc:sldChg chg="modSp mod">
        <pc:chgData name="Huang, Cheng" userId="dcee79f9-709d-4267-a116-b68b859be4e5" providerId="ADAL" clId="{8DD55606-6FD8-4358-BA6E-EEECFFDB61E4}" dt="2022-05-09T15:42:18.371" v="1920" actId="5793"/>
        <pc:sldMkLst>
          <pc:docMk/>
          <pc:sldMk cId="2390987348" sldId="1237"/>
        </pc:sldMkLst>
        <pc:spChg chg="mod">
          <ac:chgData name="Huang, Cheng" userId="dcee79f9-709d-4267-a116-b68b859be4e5" providerId="ADAL" clId="{8DD55606-6FD8-4358-BA6E-EEECFFDB61E4}" dt="2022-05-09T15:42:18.371" v="1920" actId="5793"/>
          <ac:spMkLst>
            <pc:docMk/>
            <pc:sldMk cId="2390987348" sldId="1237"/>
            <ac:spMk id="6" creationId="{97BA2612-6CFC-421C-99DC-F163E628F6B9}"/>
          </ac:spMkLst>
        </pc:spChg>
      </pc:sldChg>
      <pc:sldChg chg="modSp mod">
        <pc:chgData name="Huang, Cheng" userId="dcee79f9-709d-4267-a116-b68b859be4e5" providerId="ADAL" clId="{8DD55606-6FD8-4358-BA6E-EEECFFDB61E4}" dt="2022-05-09T15:42:30.349" v="1924" actId="122"/>
        <pc:sldMkLst>
          <pc:docMk/>
          <pc:sldMk cId="3739407901" sldId="1239"/>
        </pc:sldMkLst>
        <pc:spChg chg="mod">
          <ac:chgData name="Huang, Cheng" userId="dcee79f9-709d-4267-a116-b68b859be4e5" providerId="ADAL" clId="{8DD55606-6FD8-4358-BA6E-EEECFFDB61E4}" dt="2022-05-09T15:42:30.349" v="1924" actId="122"/>
          <ac:spMkLst>
            <pc:docMk/>
            <pc:sldMk cId="3739407901" sldId="1239"/>
            <ac:spMk id="5" creationId="{251711B2-7D6C-4B48-A941-9108170D36B3}"/>
          </ac:spMkLst>
        </pc:spChg>
      </pc:sldChg>
      <pc:sldChg chg="del">
        <pc:chgData name="Huang, Cheng" userId="dcee79f9-709d-4267-a116-b68b859be4e5" providerId="ADAL" clId="{8DD55606-6FD8-4358-BA6E-EEECFFDB61E4}" dt="2022-05-09T17:24:18.938" v="2043" actId="2696"/>
        <pc:sldMkLst>
          <pc:docMk/>
          <pc:sldMk cId="1215407775" sldId="1256"/>
        </pc:sldMkLst>
      </pc:sldChg>
      <pc:sldChg chg="add">
        <pc:chgData name="Huang, Cheng" userId="dcee79f9-709d-4267-a116-b68b859be4e5" providerId="ADAL" clId="{8DD55606-6FD8-4358-BA6E-EEECFFDB61E4}" dt="2022-05-09T17:24:24.213" v="2044"/>
        <pc:sldMkLst>
          <pc:docMk/>
          <pc:sldMk cId="1350607842" sldId="1256"/>
        </pc:sldMkLst>
      </pc:sldChg>
      <pc:sldChg chg="modSp mod">
        <pc:chgData name="Huang, Cheng" userId="dcee79f9-709d-4267-a116-b68b859be4e5" providerId="ADAL" clId="{8DD55606-6FD8-4358-BA6E-EEECFFDB61E4}" dt="2022-05-09T04:39:17.681" v="1756" actId="1076"/>
        <pc:sldMkLst>
          <pc:docMk/>
          <pc:sldMk cId="3020765159" sldId="1302"/>
        </pc:sldMkLst>
        <pc:graphicFrameChg chg="mod">
          <ac:chgData name="Huang, Cheng" userId="dcee79f9-709d-4267-a116-b68b859be4e5" providerId="ADAL" clId="{8DD55606-6FD8-4358-BA6E-EEECFFDB61E4}" dt="2022-05-09T04:39:17.681" v="1756" actId="1076"/>
          <ac:graphicFrameMkLst>
            <pc:docMk/>
            <pc:sldMk cId="3020765159" sldId="1302"/>
            <ac:graphicFrameMk id="6" creationId="{FF89C0C5-C7FA-AD17-7BF1-A034279BF29E}"/>
          </ac:graphicFrameMkLst>
        </pc:graphicFrameChg>
      </pc:sldChg>
      <pc:sldChg chg="addSp modSp mod modAnim">
        <pc:chgData name="Huang, Cheng" userId="dcee79f9-709d-4267-a116-b68b859be4e5" providerId="ADAL" clId="{8DD55606-6FD8-4358-BA6E-EEECFFDB61E4}" dt="2022-05-09T04:34:11.359" v="1747"/>
        <pc:sldMkLst>
          <pc:docMk/>
          <pc:sldMk cId="2942850591" sldId="1303"/>
        </pc:sldMkLst>
        <pc:spChg chg="mod">
          <ac:chgData name="Huang, Cheng" userId="dcee79f9-709d-4267-a116-b68b859be4e5" providerId="ADAL" clId="{8DD55606-6FD8-4358-BA6E-EEECFFDB61E4}" dt="2022-05-09T04:21:09.563" v="1534" actId="113"/>
          <ac:spMkLst>
            <pc:docMk/>
            <pc:sldMk cId="2942850591" sldId="1303"/>
            <ac:spMk id="6" creationId="{3C6F54B6-5AE2-0EB8-F8FB-F9289472C457}"/>
          </ac:spMkLst>
        </pc:spChg>
        <pc:spChg chg="mod">
          <ac:chgData name="Huang, Cheng" userId="dcee79f9-709d-4267-a116-b68b859be4e5" providerId="ADAL" clId="{8DD55606-6FD8-4358-BA6E-EEECFFDB61E4}" dt="2022-05-09T04:23:12.017" v="1628" actId="164"/>
          <ac:spMkLst>
            <pc:docMk/>
            <pc:sldMk cId="2942850591" sldId="1303"/>
            <ac:spMk id="11" creationId="{108C5EF6-AE4F-62B0-052E-E880F2DCCD51}"/>
          </ac:spMkLst>
        </pc:spChg>
        <pc:spChg chg="add mod">
          <ac:chgData name="Huang, Cheng" userId="dcee79f9-709d-4267-a116-b68b859be4e5" providerId="ADAL" clId="{8DD55606-6FD8-4358-BA6E-EEECFFDB61E4}" dt="2022-05-09T04:19:46.087" v="1530" actId="164"/>
          <ac:spMkLst>
            <pc:docMk/>
            <pc:sldMk cId="2942850591" sldId="1303"/>
            <ac:spMk id="13" creationId="{DD1CD5B9-52C2-4DA0-B611-7C491FB9CD3E}"/>
          </ac:spMkLst>
        </pc:spChg>
        <pc:spChg chg="add mod">
          <ac:chgData name="Huang, Cheng" userId="dcee79f9-709d-4267-a116-b68b859be4e5" providerId="ADAL" clId="{8DD55606-6FD8-4358-BA6E-EEECFFDB61E4}" dt="2022-05-09T04:21:07.529" v="1533" actId="113"/>
          <ac:spMkLst>
            <pc:docMk/>
            <pc:sldMk cId="2942850591" sldId="1303"/>
            <ac:spMk id="14" creationId="{A0A45B41-CEC1-4FED-8F51-9B534F9860C6}"/>
          </ac:spMkLst>
        </pc:spChg>
        <pc:spChg chg="add mod">
          <ac:chgData name="Huang, Cheng" userId="dcee79f9-709d-4267-a116-b68b859be4e5" providerId="ADAL" clId="{8DD55606-6FD8-4358-BA6E-EEECFFDB61E4}" dt="2022-05-09T04:23:23.820" v="1631" actId="14100"/>
          <ac:spMkLst>
            <pc:docMk/>
            <pc:sldMk cId="2942850591" sldId="1303"/>
            <ac:spMk id="16" creationId="{25DB830D-1FC0-4BA5-8832-4E3E3C183121}"/>
          </ac:spMkLst>
        </pc:spChg>
        <pc:grpChg chg="mod">
          <ac:chgData name="Huang, Cheng" userId="dcee79f9-709d-4267-a116-b68b859be4e5" providerId="ADAL" clId="{8DD55606-6FD8-4358-BA6E-EEECFFDB61E4}" dt="2022-05-09T04:14:56.029" v="1491" actId="1076"/>
          <ac:grpSpMkLst>
            <pc:docMk/>
            <pc:sldMk cId="2942850591" sldId="1303"/>
            <ac:grpSpMk id="4" creationId="{ECC7B7DA-F74A-E349-57A9-889E20EF5B6C}"/>
          </ac:grpSpMkLst>
        </pc:grpChg>
        <pc:grpChg chg="add mod">
          <ac:chgData name="Huang, Cheng" userId="dcee79f9-709d-4267-a116-b68b859be4e5" providerId="ADAL" clId="{8DD55606-6FD8-4358-BA6E-EEECFFDB61E4}" dt="2022-05-09T04:23:00.210" v="1602" actId="1036"/>
          <ac:grpSpMkLst>
            <pc:docMk/>
            <pc:sldMk cId="2942850591" sldId="1303"/>
            <ac:grpSpMk id="15" creationId="{3379A78C-B446-4A85-9971-95C826295476}"/>
          </ac:grpSpMkLst>
        </pc:grpChg>
        <pc:grpChg chg="add mod">
          <ac:chgData name="Huang, Cheng" userId="dcee79f9-709d-4267-a116-b68b859be4e5" providerId="ADAL" clId="{8DD55606-6FD8-4358-BA6E-EEECFFDB61E4}" dt="2022-05-09T04:23:12.017" v="1628" actId="164"/>
          <ac:grpSpMkLst>
            <pc:docMk/>
            <pc:sldMk cId="2942850591" sldId="1303"/>
            <ac:grpSpMk id="17" creationId="{FE8A3CEF-80D8-4833-B2DE-B981A60BA666}"/>
          </ac:grpSpMkLst>
        </pc:grpChg>
        <pc:picChg chg="mod">
          <ac:chgData name="Huang, Cheng" userId="dcee79f9-709d-4267-a116-b68b859be4e5" providerId="ADAL" clId="{8DD55606-6FD8-4358-BA6E-EEECFFDB61E4}" dt="2022-05-09T04:23:12.017" v="1628" actId="164"/>
          <ac:picMkLst>
            <pc:docMk/>
            <pc:sldMk cId="2942850591" sldId="1303"/>
            <ac:picMk id="10" creationId="{AE5623B3-C253-93B2-98F6-C688A1444E6D}"/>
          </ac:picMkLst>
        </pc:picChg>
        <pc:picChg chg="add mod modCrop">
          <ac:chgData name="Huang, Cheng" userId="dcee79f9-709d-4267-a116-b68b859be4e5" providerId="ADAL" clId="{8DD55606-6FD8-4358-BA6E-EEECFFDB61E4}" dt="2022-05-09T04:19:46.087" v="1530" actId="164"/>
          <ac:picMkLst>
            <pc:docMk/>
            <pc:sldMk cId="2942850591" sldId="1303"/>
            <ac:picMk id="12" creationId="{BAED7C53-A8D4-4960-8972-84627E20B734}"/>
          </ac:picMkLst>
        </pc:picChg>
      </pc:sldChg>
      <pc:sldChg chg="addSp modSp mod modAnim">
        <pc:chgData name="Huang, Cheng" userId="dcee79f9-709d-4267-a116-b68b859be4e5" providerId="ADAL" clId="{8DD55606-6FD8-4358-BA6E-EEECFFDB61E4}" dt="2022-05-09T17:09:22.185" v="2028"/>
        <pc:sldMkLst>
          <pc:docMk/>
          <pc:sldMk cId="440647952" sldId="1305"/>
        </pc:sldMkLst>
        <pc:spChg chg="mod">
          <ac:chgData name="Huang, Cheng" userId="dcee79f9-709d-4267-a116-b68b859be4e5" providerId="ADAL" clId="{8DD55606-6FD8-4358-BA6E-EEECFFDB61E4}" dt="2022-05-09T16:03:35.229" v="1926" actId="164"/>
          <ac:spMkLst>
            <pc:docMk/>
            <pc:sldMk cId="440647952" sldId="1305"/>
            <ac:spMk id="12" creationId="{5C983671-9CF8-DDA8-F204-6A34385C9AAB}"/>
          </ac:spMkLst>
        </pc:spChg>
        <pc:spChg chg="add mod">
          <ac:chgData name="Huang, Cheng" userId="dcee79f9-709d-4267-a116-b68b859be4e5" providerId="ADAL" clId="{8DD55606-6FD8-4358-BA6E-EEECFFDB61E4}" dt="2022-05-09T05:14:19.765" v="1840" actId="20577"/>
          <ac:spMkLst>
            <pc:docMk/>
            <pc:sldMk cId="440647952" sldId="1305"/>
            <ac:spMk id="14" creationId="{FE2160B5-3F86-425A-96DB-C69828456EA6}"/>
          </ac:spMkLst>
        </pc:spChg>
        <pc:spChg chg="mod">
          <ac:chgData name="Huang, Cheng" userId="dcee79f9-709d-4267-a116-b68b859be4e5" providerId="ADAL" clId="{8DD55606-6FD8-4358-BA6E-EEECFFDB61E4}" dt="2022-05-09T16:03:35.229" v="1926" actId="164"/>
          <ac:spMkLst>
            <pc:docMk/>
            <pc:sldMk cId="440647952" sldId="1305"/>
            <ac:spMk id="17" creationId="{5D6568D9-C04F-E1C0-4BA2-3B1DF14715D9}"/>
          </ac:spMkLst>
        </pc:spChg>
        <pc:grpChg chg="add mod">
          <ac:chgData name="Huang, Cheng" userId="dcee79f9-709d-4267-a116-b68b859be4e5" providerId="ADAL" clId="{8DD55606-6FD8-4358-BA6E-EEECFFDB61E4}" dt="2022-05-09T16:03:35.229" v="1926" actId="164"/>
          <ac:grpSpMkLst>
            <pc:docMk/>
            <pc:sldMk cId="440647952" sldId="1305"/>
            <ac:grpSpMk id="4" creationId="{35A440C5-2743-49D5-B4B7-7425208E4419}"/>
          </ac:grpSpMkLst>
        </pc:grpChg>
        <pc:graphicFrameChg chg="mod">
          <ac:chgData name="Huang, Cheng" userId="dcee79f9-709d-4267-a116-b68b859be4e5" providerId="ADAL" clId="{8DD55606-6FD8-4358-BA6E-EEECFFDB61E4}" dt="2022-05-09T16:03:35.229" v="1926" actId="164"/>
          <ac:graphicFrameMkLst>
            <pc:docMk/>
            <pc:sldMk cId="440647952" sldId="1305"/>
            <ac:graphicFrameMk id="15" creationId="{522084D3-3C86-30EA-9435-5A0C942B87B1}"/>
          </ac:graphicFrameMkLst>
        </pc:graphicFrameChg>
        <pc:cxnChg chg="mod">
          <ac:chgData name="Huang, Cheng" userId="dcee79f9-709d-4267-a116-b68b859be4e5" providerId="ADAL" clId="{8DD55606-6FD8-4358-BA6E-EEECFFDB61E4}" dt="2022-05-09T16:03:35.229" v="1926" actId="164"/>
          <ac:cxnSpMkLst>
            <pc:docMk/>
            <pc:sldMk cId="440647952" sldId="1305"/>
            <ac:cxnSpMk id="13" creationId="{8CAE42EE-0B3A-4225-B837-41B7BE4835C9}"/>
          </ac:cxnSpMkLst>
        </pc:cxnChg>
      </pc:sldChg>
      <pc:sldChg chg="add">
        <pc:chgData name="Huang, Cheng" userId="dcee79f9-709d-4267-a116-b68b859be4e5" providerId="ADAL" clId="{8DD55606-6FD8-4358-BA6E-EEECFFDB61E4}" dt="2022-05-08T23:27:10.676" v="1382"/>
        <pc:sldMkLst>
          <pc:docMk/>
          <pc:sldMk cId="712227023" sldId="1306"/>
        </pc:sldMkLst>
      </pc:sldChg>
      <pc:sldChg chg="del">
        <pc:chgData name="Huang, Cheng" userId="dcee79f9-709d-4267-a116-b68b859be4e5" providerId="ADAL" clId="{8DD55606-6FD8-4358-BA6E-EEECFFDB61E4}" dt="2022-05-08T23:27:06.772" v="1381" actId="2696"/>
        <pc:sldMkLst>
          <pc:docMk/>
          <pc:sldMk cId="1149781795" sldId="1306"/>
        </pc:sldMkLst>
      </pc:sldChg>
      <pc:sldChg chg="modSp mod">
        <pc:chgData name="Huang, Cheng" userId="dcee79f9-709d-4267-a116-b68b859be4e5" providerId="ADAL" clId="{8DD55606-6FD8-4358-BA6E-EEECFFDB61E4}" dt="2022-05-08T22:40:02.003" v="209" actId="20577"/>
        <pc:sldMkLst>
          <pc:docMk/>
          <pc:sldMk cId="2593232987" sldId="1339"/>
        </pc:sldMkLst>
        <pc:spChg chg="mod">
          <ac:chgData name="Huang, Cheng" userId="dcee79f9-709d-4267-a116-b68b859be4e5" providerId="ADAL" clId="{8DD55606-6FD8-4358-BA6E-EEECFFDB61E4}" dt="2022-05-08T22:40:02.003" v="209" actId="20577"/>
          <ac:spMkLst>
            <pc:docMk/>
            <pc:sldMk cId="2593232987" sldId="1339"/>
            <ac:spMk id="218" creationId="{00000000-0000-0000-0000-000000000000}"/>
          </ac:spMkLst>
        </pc:spChg>
      </pc:sldChg>
      <pc:sldChg chg="add">
        <pc:chgData name="Huang, Cheng" userId="dcee79f9-709d-4267-a116-b68b859be4e5" providerId="ADAL" clId="{8DD55606-6FD8-4358-BA6E-EEECFFDB61E4}" dt="2022-05-09T14:29:03.879" v="1848"/>
        <pc:sldMkLst>
          <pc:docMk/>
          <pc:sldMk cId="826359709" sldId="1342"/>
        </pc:sldMkLst>
      </pc:sldChg>
      <pc:sldChg chg="addSp delSp modSp del mod">
        <pc:chgData name="Huang, Cheng" userId="dcee79f9-709d-4267-a116-b68b859be4e5" providerId="ADAL" clId="{8DD55606-6FD8-4358-BA6E-EEECFFDB61E4}" dt="2022-05-09T14:29:00.074" v="1847" actId="2696"/>
        <pc:sldMkLst>
          <pc:docMk/>
          <pc:sldMk cId="1649667085" sldId="1342"/>
        </pc:sldMkLst>
        <pc:spChg chg="mod">
          <ac:chgData name="Huang, Cheng" userId="dcee79f9-709d-4267-a116-b68b859be4e5" providerId="ADAL" clId="{8DD55606-6FD8-4358-BA6E-EEECFFDB61E4}" dt="2022-05-08T22:28:26.392" v="107" actId="114"/>
          <ac:spMkLst>
            <pc:docMk/>
            <pc:sldMk cId="1649667085" sldId="1342"/>
            <ac:spMk id="2" creationId="{3AEE3551-78D9-670E-A434-791199AE76C6}"/>
          </ac:spMkLst>
        </pc:spChg>
        <pc:spChg chg="del">
          <ac:chgData name="Huang, Cheng" userId="dcee79f9-709d-4267-a116-b68b859be4e5" providerId="ADAL" clId="{8DD55606-6FD8-4358-BA6E-EEECFFDB61E4}" dt="2022-05-08T22:25:09.091" v="30"/>
          <ac:spMkLst>
            <pc:docMk/>
            <pc:sldMk cId="1649667085" sldId="1342"/>
            <ac:spMk id="3" creationId="{AD9394DA-6788-1C0C-1D2C-86DBC2E7A55B}"/>
          </ac:spMkLst>
        </pc:spChg>
        <pc:spChg chg="mod topLvl">
          <ac:chgData name="Huang, Cheng" userId="dcee79f9-709d-4267-a116-b68b859be4e5" providerId="ADAL" clId="{8DD55606-6FD8-4358-BA6E-EEECFFDB61E4}" dt="2022-05-08T22:27:49.427" v="56" actId="165"/>
          <ac:spMkLst>
            <pc:docMk/>
            <pc:sldMk cId="1649667085" sldId="1342"/>
            <ac:spMk id="7" creationId="{675758E8-73BD-35DC-60B4-3735B3383E14}"/>
          </ac:spMkLst>
        </pc:spChg>
        <pc:spChg chg="mod topLvl">
          <ac:chgData name="Huang, Cheng" userId="dcee79f9-709d-4267-a116-b68b859be4e5" providerId="ADAL" clId="{8DD55606-6FD8-4358-BA6E-EEECFFDB61E4}" dt="2022-05-08T22:27:49.427" v="56" actId="165"/>
          <ac:spMkLst>
            <pc:docMk/>
            <pc:sldMk cId="1649667085" sldId="1342"/>
            <ac:spMk id="8" creationId="{B6010541-59DF-F0F2-0EDC-CD66C4AA1301}"/>
          </ac:spMkLst>
        </pc:spChg>
        <pc:spChg chg="mod topLvl">
          <ac:chgData name="Huang, Cheng" userId="dcee79f9-709d-4267-a116-b68b859be4e5" providerId="ADAL" clId="{8DD55606-6FD8-4358-BA6E-EEECFFDB61E4}" dt="2022-05-08T22:27:49.427" v="56" actId="165"/>
          <ac:spMkLst>
            <pc:docMk/>
            <pc:sldMk cId="1649667085" sldId="1342"/>
            <ac:spMk id="9" creationId="{5D261C3C-35B3-DE4C-F511-5DE4E0F6D84B}"/>
          </ac:spMkLst>
        </pc:spChg>
        <pc:spChg chg="mod topLvl">
          <ac:chgData name="Huang, Cheng" userId="dcee79f9-709d-4267-a116-b68b859be4e5" providerId="ADAL" clId="{8DD55606-6FD8-4358-BA6E-EEECFFDB61E4}" dt="2022-05-08T22:27:57.014" v="57" actId="1076"/>
          <ac:spMkLst>
            <pc:docMk/>
            <pc:sldMk cId="1649667085" sldId="1342"/>
            <ac:spMk id="10" creationId="{7922A30E-F618-0D45-CDC9-3B3B2FA11690}"/>
          </ac:spMkLst>
        </pc:spChg>
        <pc:spChg chg="del mod">
          <ac:chgData name="Huang, Cheng" userId="dcee79f9-709d-4267-a116-b68b859be4e5" providerId="ADAL" clId="{8DD55606-6FD8-4358-BA6E-EEECFFDB61E4}" dt="2022-05-08T22:27:02.968" v="48" actId="478"/>
          <ac:spMkLst>
            <pc:docMk/>
            <pc:sldMk cId="1649667085" sldId="1342"/>
            <ac:spMk id="16" creationId="{AF8D2EB0-8BA0-257B-CC06-7D7F9C461482}"/>
          </ac:spMkLst>
        </pc:spChg>
        <pc:spChg chg="add del mod">
          <ac:chgData name="Huang, Cheng" userId="dcee79f9-709d-4267-a116-b68b859be4e5" providerId="ADAL" clId="{8DD55606-6FD8-4358-BA6E-EEECFFDB61E4}" dt="2022-05-08T22:25:44.681" v="39" actId="478"/>
          <ac:spMkLst>
            <pc:docMk/>
            <pc:sldMk cId="1649667085" sldId="1342"/>
            <ac:spMk id="19" creationId="{8BBFF7F2-0EC1-4BF4-84C6-7C135C9F5640}"/>
          </ac:spMkLst>
        </pc:spChg>
        <pc:grpChg chg="del mod">
          <ac:chgData name="Huang, Cheng" userId="dcee79f9-709d-4267-a116-b68b859be4e5" providerId="ADAL" clId="{8DD55606-6FD8-4358-BA6E-EEECFFDB61E4}" dt="2022-05-08T22:27:49.427" v="56" actId="165"/>
          <ac:grpSpMkLst>
            <pc:docMk/>
            <pc:sldMk cId="1649667085" sldId="1342"/>
            <ac:grpSpMk id="4" creationId="{323D614C-09A2-64ED-9AD3-A09AAD5A2C62}"/>
          </ac:grpSpMkLst>
        </pc:grpChg>
        <pc:graphicFrameChg chg="mod topLvl">
          <ac:chgData name="Huang, Cheng" userId="dcee79f9-709d-4267-a116-b68b859be4e5" providerId="ADAL" clId="{8DD55606-6FD8-4358-BA6E-EEECFFDB61E4}" dt="2022-05-08T22:27:49.427" v="56" actId="165"/>
          <ac:graphicFrameMkLst>
            <pc:docMk/>
            <pc:sldMk cId="1649667085" sldId="1342"/>
            <ac:graphicFrameMk id="11" creationId="{6B8D6D07-B71D-4957-F1A4-69EC1AD555DA}"/>
          </ac:graphicFrameMkLst>
        </pc:graphicFrameChg>
        <pc:graphicFrameChg chg="mod topLvl">
          <ac:chgData name="Huang, Cheng" userId="dcee79f9-709d-4267-a116-b68b859be4e5" providerId="ADAL" clId="{8DD55606-6FD8-4358-BA6E-EEECFFDB61E4}" dt="2022-05-08T22:27:49.427" v="56" actId="165"/>
          <ac:graphicFrameMkLst>
            <pc:docMk/>
            <pc:sldMk cId="1649667085" sldId="1342"/>
            <ac:graphicFrameMk id="12" creationId="{94D8B838-0A97-21A4-281A-FD0A977DA423}"/>
          </ac:graphicFrameMkLst>
        </pc:graphicFrameChg>
        <pc:graphicFrameChg chg="mod topLvl">
          <ac:chgData name="Huang, Cheng" userId="dcee79f9-709d-4267-a116-b68b859be4e5" providerId="ADAL" clId="{8DD55606-6FD8-4358-BA6E-EEECFFDB61E4}" dt="2022-05-08T22:27:49.427" v="56" actId="165"/>
          <ac:graphicFrameMkLst>
            <pc:docMk/>
            <pc:sldMk cId="1649667085" sldId="1342"/>
            <ac:graphicFrameMk id="13" creationId="{78FD31ED-B573-D89D-97E4-2BD7F9404E67}"/>
          </ac:graphicFrameMkLst>
        </pc:graphicFrameChg>
        <pc:graphicFrameChg chg="mod topLvl">
          <ac:chgData name="Huang, Cheng" userId="dcee79f9-709d-4267-a116-b68b859be4e5" providerId="ADAL" clId="{8DD55606-6FD8-4358-BA6E-EEECFFDB61E4}" dt="2022-05-08T22:27:49.427" v="56" actId="165"/>
          <ac:graphicFrameMkLst>
            <pc:docMk/>
            <pc:sldMk cId="1649667085" sldId="1342"/>
            <ac:graphicFrameMk id="14" creationId="{EF181CD6-3750-D662-187D-83F560F59522}"/>
          </ac:graphicFrameMkLst>
        </pc:graphicFrameChg>
        <pc:graphicFrameChg chg="mod topLvl">
          <ac:chgData name="Huang, Cheng" userId="dcee79f9-709d-4267-a116-b68b859be4e5" providerId="ADAL" clId="{8DD55606-6FD8-4358-BA6E-EEECFFDB61E4}" dt="2022-05-08T22:27:49.427" v="56" actId="165"/>
          <ac:graphicFrameMkLst>
            <pc:docMk/>
            <pc:sldMk cId="1649667085" sldId="1342"/>
            <ac:graphicFrameMk id="15" creationId="{941A5664-CCC8-895F-D742-19C9538235A7}"/>
          </ac:graphicFrameMkLst>
        </pc:graphicFrameChg>
        <pc:graphicFrameChg chg="add del mod">
          <ac:chgData name="Huang, Cheng" userId="dcee79f9-709d-4267-a116-b68b859be4e5" providerId="ADAL" clId="{8DD55606-6FD8-4358-BA6E-EEECFFDB61E4}" dt="2022-05-08T22:25:39.988" v="38" actId="478"/>
          <ac:graphicFrameMkLst>
            <pc:docMk/>
            <pc:sldMk cId="1649667085" sldId="1342"/>
            <ac:graphicFrameMk id="17" creationId="{7086FF39-154F-40C3-A036-CD1B8064A82E}"/>
          </ac:graphicFrameMkLst>
        </pc:graphicFrameChg>
        <pc:graphicFrameChg chg="add mod">
          <ac:chgData name="Huang, Cheng" userId="dcee79f9-709d-4267-a116-b68b859be4e5" providerId="ADAL" clId="{8DD55606-6FD8-4358-BA6E-EEECFFDB61E4}" dt="2022-05-08T22:27:43.105" v="55" actId="1076"/>
          <ac:graphicFrameMkLst>
            <pc:docMk/>
            <pc:sldMk cId="1649667085" sldId="1342"/>
            <ac:graphicFrameMk id="20" creationId="{C7AE0F05-5DA7-4419-B85A-DEAAFEE707E5}"/>
          </ac:graphicFrameMkLst>
        </pc:graphicFrameChg>
        <pc:picChg chg="mod topLvl">
          <ac:chgData name="Huang, Cheng" userId="dcee79f9-709d-4267-a116-b68b859be4e5" providerId="ADAL" clId="{8DD55606-6FD8-4358-BA6E-EEECFFDB61E4}" dt="2022-05-08T22:27:49.427" v="56" actId="165"/>
          <ac:picMkLst>
            <pc:docMk/>
            <pc:sldMk cId="1649667085" sldId="1342"/>
            <ac:picMk id="5" creationId="{55BF7F3F-184F-A4B1-3D7A-906604669C0E}"/>
          </ac:picMkLst>
        </pc:picChg>
        <pc:picChg chg="mod topLvl">
          <ac:chgData name="Huang, Cheng" userId="dcee79f9-709d-4267-a116-b68b859be4e5" providerId="ADAL" clId="{8DD55606-6FD8-4358-BA6E-EEECFFDB61E4}" dt="2022-05-08T22:27:49.427" v="56" actId="165"/>
          <ac:picMkLst>
            <pc:docMk/>
            <pc:sldMk cId="1649667085" sldId="1342"/>
            <ac:picMk id="6" creationId="{1016D3AC-6C03-427F-41B7-1FBCF27A9B8C}"/>
          </ac:picMkLst>
        </pc:picChg>
      </pc:sldChg>
      <pc:sldChg chg="modSp mod">
        <pc:chgData name="Huang, Cheng" userId="dcee79f9-709d-4267-a116-b68b859be4e5" providerId="ADAL" clId="{8DD55606-6FD8-4358-BA6E-EEECFFDB61E4}" dt="2022-05-09T04:33:23.472" v="1746" actId="20577"/>
        <pc:sldMkLst>
          <pc:docMk/>
          <pc:sldMk cId="3552369334" sldId="1343"/>
        </pc:sldMkLst>
        <pc:spChg chg="mod">
          <ac:chgData name="Huang, Cheng" userId="dcee79f9-709d-4267-a116-b68b859be4e5" providerId="ADAL" clId="{8DD55606-6FD8-4358-BA6E-EEECFFDB61E4}" dt="2022-05-09T04:33:23.472" v="1746" actId="20577"/>
          <ac:spMkLst>
            <pc:docMk/>
            <pc:sldMk cId="3552369334" sldId="1343"/>
            <ac:spMk id="3" creationId="{9201B6F1-5E68-01FC-DDA9-58093C6F0DAC}"/>
          </ac:spMkLst>
        </pc:spChg>
      </pc:sldChg>
      <pc:sldChg chg="add">
        <pc:chgData name="Huang, Cheng" userId="dcee79f9-709d-4267-a116-b68b859be4e5" providerId="ADAL" clId="{8DD55606-6FD8-4358-BA6E-EEECFFDB61E4}" dt="2022-05-09T17:24:46.965" v="2048"/>
        <pc:sldMkLst>
          <pc:docMk/>
          <pc:sldMk cId="193069795" sldId="1344"/>
        </pc:sldMkLst>
      </pc:sldChg>
      <pc:sldChg chg="modSp add del mod">
        <pc:chgData name="Huang, Cheng" userId="dcee79f9-709d-4267-a116-b68b859be4e5" providerId="ADAL" clId="{8DD55606-6FD8-4358-BA6E-EEECFFDB61E4}" dt="2022-05-09T17:24:43.365" v="2047" actId="2696"/>
        <pc:sldMkLst>
          <pc:docMk/>
          <pc:sldMk cId="2294746225" sldId="1344"/>
        </pc:sldMkLst>
        <pc:spChg chg="mod">
          <ac:chgData name="Huang, Cheng" userId="dcee79f9-709d-4267-a116-b68b859be4e5" providerId="ADAL" clId="{8DD55606-6FD8-4358-BA6E-EEECFFDB61E4}" dt="2022-05-09T04:41:53.844" v="1772" actId="114"/>
          <ac:spMkLst>
            <pc:docMk/>
            <pc:sldMk cId="2294746225" sldId="1344"/>
            <ac:spMk id="3" creationId="{6A40F2ED-4B6B-0845-88B7-1BD4F6B631D7}"/>
          </ac:spMkLst>
        </pc:spChg>
      </pc:sldChg>
      <pc:sldChg chg="add">
        <pc:chgData name="Huang, Cheng" userId="dcee79f9-709d-4267-a116-b68b859be4e5" providerId="ADAL" clId="{8DD55606-6FD8-4358-BA6E-EEECFFDB61E4}" dt="2022-05-09T17:24:35.474" v="2046"/>
        <pc:sldMkLst>
          <pc:docMk/>
          <pc:sldMk cId="1005175266" sldId="1345"/>
        </pc:sldMkLst>
      </pc:sldChg>
      <pc:sldChg chg="modSp add del mod">
        <pc:chgData name="Huang, Cheng" userId="dcee79f9-709d-4267-a116-b68b859be4e5" providerId="ADAL" clId="{8DD55606-6FD8-4358-BA6E-EEECFFDB61E4}" dt="2022-05-09T17:24:32.346" v="2045" actId="2696"/>
        <pc:sldMkLst>
          <pc:docMk/>
          <pc:sldMk cId="4159057706" sldId="1345"/>
        </pc:sldMkLst>
        <pc:spChg chg="mod">
          <ac:chgData name="Huang, Cheng" userId="dcee79f9-709d-4267-a116-b68b859be4e5" providerId="ADAL" clId="{8DD55606-6FD8-4358-BA6E-EEECFFDB61E4}" dt="2022-05-09T04:42:41.762" v="1808" actId="115"/>
          <ac:spMkLst>
            <pc:docMk/>
            <pc:sldMk cId="4159057706" sldId="1345"/>
            <ac:spMk id="3" creationId="{6A40F2ED-4B6B-0845-88B7-1BD4F6B631D7}"/>
          </ac:spMkLst>
        </pc:spChg>
      </pc:sldChg>
      <pc:sldChg chg="addSp modSp new del mod ord">
        <pc:chgData name="Huang, Cheng" userId="dcee79f9-709d-4267-a116-b68b859be4e5" providerId="ADAL" clId="{8DD55606-6FD8-4358-BA6E-EEECFFDB61E4}" dt="2022-05-09T17:09:52.816" v="2031" actId="47"/>
        <pc:sldMkLst>
          <pc:docMk/>
          <pc:sldMk cId="1155415451" sldId="1346"/>
        </pc:sldMkLst>
        <pc:spChg chg="add mod">
          <ac:chgData name="Huang, Cheng" userId="dcee79f9-709d-4267-a116-b68b859be4e5" providerId="ADAL" clId="{8DD55606-6FD8-4358-BA6E-EEECFFDB61E4}" dt="2022-05-09T17:08:25.989" v="2027" actId="1076"/>
          <ac:spMkLst>
            <pc:docMk/>
            <pc:sldMk cId="1155415451" sldId="1346"/>
            <ac:spMk id="4" creationId="{288E798A-C6C1-4312-8862-3CB5512CE5A0}"/>
          </ac:spMkLst>
        </pc:spChg>
      </pc:sldChg>
      <pc:sldChg chg="addSp delSp modSp add del mod delAnim">
        <pc:chgData name="Huang, Cheng" userId="dcee79f9-709d-4267-a116-b68b859be4e5" providerId="ADAL" clId="{8DD55606-6FD8-4358-BA6E-EEECFFDB61E4}" dt="2022-05-09T17:11:48.871" v="2037" actId="47"/>
        <pc:sldMkLst>
          <pc:docMk/>
          <pc:sldMk cId="1807893836" sldId="1346"/>
        </pc:sldMkLst>
        <pc:spChg chg="del">
          <ac:chgData name="Huang, Cheng" userId="dcee79f9-709d-4267-a116-b68b859be4e5" providerId="ADAL" clId="{8DD55606-6FD8-4358-BA6E-EEECFFDB61E4}" dt="2022-05-09T17:10:19.388" v="2033" actId="478"/>
          <ac:spMkLst>
            <pc:docMk/>
            <pc:sldMk cId="1807893836" sldId="1346"/>
            <ac:spMk id="8" creationId="{00000000-0000-0000-0000-000000000000}"/>
          </ac:spMkLst>
        </pc:spChg>
        <pc:spChg chg="del">
          <ac:chgData name="Huang, Cheng" userId="dcee79f9-709d-4267-a116-b68b859be4e5" providerId="ADAL" clId="{8DD55606-6FD8-4358-BA6E-EEECFFDB61E4}" dt="2022-05-09T17:10:19.388" v="2033" actId="478"/>
          <ac:spMkLst>
            <pc:docMk/>
            <pc:sldMk cId="1807893836" sldId="1346"/>
            <ac:spMk id="14" creationId="{FE2160B5-3F86-425A-96DB-C69828456EA6}"/>
          </ac:spMkLst>
        </pc:spChg>
        <pc:spChg chg="add mod">
          <ac:chgData name="Huang, Cheng" userId="dcee79f9-709d-4267-a116-b68b859be4e5" providerId="ADAL" clId="{8DD55606-6FD8-4358-BA6E-EEECFFDB61E4}" dt="2022-05-09T17:11:06.401" v="2036"/>
          <ac:spMkLst>
            <pc:docMk/>
            <pc:sldMk cId="1807893836" sldId="1346"/>
            <ac:spMk id="16" creationId="{A4A5D42D-6856-4BF6-B6F1-94BA9147DFE1}"/>
          </ac:spMkLst>
        </pc:spChg>
        <pc:grpChg chg="del">
          <ac:chgData name="Huang, Cheng" userId="dcee79f9-709d-4267-a116-b68b859be4e5" providerId="ADAL" clId="{8DD55606-6FD8-4358-BA6E-EEECFFDB61E4}" dt="2022-05-09T17:10:19.388" v="2033" actId="478"/>
          <ac:grpSpMkLst>
            <pc:docMk/>
            <pc:sldMk cId="1807893836" sldId="1346"/>
            <ac:grpSpMk id="4" creationId="{35A440C5-2743-49D5-B4B7-7425208E4419}"/>
          </ac:grpSpMkLst>
        </pc:grpChg>
        <pc:graphicFrameChg chg="del">
          <ac:chgData name="Huang, Cheng" userId="dcee79f9-709d-4267-a116-b68b859be4e5" providerId="ADAL" clId="{8DD55606-6FD8-4358-BA6E-EEECFFDB61E4}" dt="2022-05-09T17:10:19.388" v="2033" actId="478"/>
          <ac:graphicFrameMkLst>
            <pc:docMk/>
            <pc:sldMk cId="1807893836" sldId="1346"/>
            <ac:graphicFrameMk id="9" creationId="{00000000-0000-0000-0000-000000000000}"/>
          </ac:graphicFrameMkLst>
        </pc:graphicFrameChg>
        <pc:cxnChg chg="mod">
          <ac:chgData name="Huang, Cheng" userId="dcee79f9-709d-4267-a116-b68b859be4e5" providerId="ADAL" clId="{8DD55606-6FD8-4358-BA6E-EEECFFDB61E4}" dt="2022-05-09T17:10:27.314" v="2035" actId="1076"/>
          <ac:cxnSpMkLst>
            <pc:docMk/>
            <pc:sldMk cId="1807893836" sldId="1346"/>
            <ac:cxnSpMk id="11" creationId="{527A80FC-F1C7-0443-82F3-8DAFC7FD9EA4}"/>
          </ac:cxnSpMkLst>
        </pc:cxnChg>
      </pc:sldChg>
    </pc:docChg>
  </pc:docChgLst>
  <pc:docChgLst>
    <pc:chgData name="Huang, Cheng" userId="dcee79f9-709d-4267-a116-b68b859be4e5" providerId="ADAL" clId="{AA98C5CA-6F65-4255-8582-B475A8F86D13}"/>
    <pc:docChg chg="undo custSel addSld delSld modSld">
      <pc:chgData name="Huang, Cheng" userId="dcee79f9-709d-4267-a116-b68b859be4e5" providerId="ADAL" clId="{AA98C5CA-6F65-4255-8582-B475A8F86D13}" dt="2022-07-07T18:16:21.966" v="1790"/>
      <pc:docMkLst>
        <pc:docMk/>
      </pc:docMkLst>
      <pc:sldChg chg="modSp mod">
        <pc:chgData name="Huang, Cheng" userId="dcee79f9-709d-4267-a116-b68b859be4e5" providerId="ADAL" clId="{AA98C5CA-6F65-4255-8582-B475A8F86D13}" dt="2022-07-06T03:43:36.336" v="1045" actId="20577"/>
        <pc:sldMkLst>
          <pc:docMk/>
          <pc:sldMk cId="0" sldId="266"/>
        </pc:sldMkLst>
        <pc:spChg chg="mod">
          <ac:chgData name="Huang, Cheng" userId="dcee79f9-709d-4267-a116-b68b859be4e5" providerId="ADAL" clId="{AA98C5CA-6F65-4255-8582-B475A8F86D13}" dt="2022-07-06T03:43:36.336" v="1045" actId="20577"/>
          <ac:spMkLst>
            <pc:docMk/>
            <pc:sldMk cId="0" sldId="266"/>
            <ac:spMk id="331" creationId="{00000000-0000-0000-0000-000000000000}"/>
          </ac:spMkLst>
        </pc:spChg>
      </pc:sldChg>
      <pc:sldChg chg="modSp mod">
        <pc:chgData name="Huang, Cheng" userId="dcee79f9-709d-4267-a116-b68b859be4e5" providerId="ADAL" clId="{AA98C5CA-6F65-4255-8582-B475A8F86D13}" dt="2022-07-06T03:43:45.734" v="1050" actId="20577"/>
        <pc:sldMkLst>
          <pc:docMk/>
          <pc:sldMk cId="0" sldId="267"/>
        </pc:sldMkLst>
        <pc:spChg chg="mod">
          <ac:chgData name="Huang, Cheng" userId="dcee79f9-709d-4267-a116-b68b859be4e5" providerId="ADAL" clId="{AA98C5CA-6F65-4255-8582-B475A8F86D13}" dt="2022-07-06T03:43:45.734" v="1050" actId="20577"/>
          <ac:spMkLst>
            <pc:docMk/>
            <pc:sldMk cId="0" sldId="267"/>
            <ac:spMk id="362" creationId="{00000000-0000-0000-0000-000000000000}"/>
          </ac:spMkLst>
        </pc:spChg>
      </pc:sldChg>
      <pc:sldChg chg="modSp mod">
        <pc:chgData name="Huang, Cheng" userId="dcee79f9-709d-4267-a116-b68b859be4e5" providerId="ADAL" clId="{AA98C5CA-6F65-4255-8582-B475A8F86D13}" dt="2022-07-06T02:35:59.046" v="85" actId="113"/>
        <pc:sldMkLst>
          <pc:docMk/>
          <pc:sldMk cId="1179341463" sldId="475"/>
        </pc:sldMkLst>
        <pc:spChg chg="mod">
          <ac:chgData name="Huang, Cheng" userId="dcee79f9-709d-4267-a116-b68b859be4e5" providerId="ADAL" clId="{AA98C5CA-6F65-4255-8582-B475A8F86D13}" dt="2022-07-06T02:35:59.046" v="85" actId="113"/>
          <ac:spMkLst>
            <pc:docMk/>
            <pc:sldMk cId="1179341463" sldId="475"/>
            <ac:spMk id="2" creationId="{9396D10D-FB09-4598-9934-1E20985104A2}"/>
          </ac:spMkLst>
        </pc:spChg>
      </pc:sldChg>
      <pc:sldChg chg="delSp mod">
        <pc:chgData name="Huang, Cheng" userId="dcee79f9-709d-4267-a116-b68b859be4e5" providerId="ADAL" clId="{AA98C5CA-6F65-4255-8582-B475A8F86D13}" dt="2022-07-06T02:21:16.166" v="11" actId="478"/>
        <pc:sldMkLst>
          <pc:docMk/>
          <pc:sldMk cId="2188219067" sldId="1126"/>
        </pc:sldMkLst>
        <pc:spChg chg="del">
          <ac:chgData name="Huang, Cheng" userId="dcee79f9-709d-4267-a116-b68b859be4e5" providerId="ADAL" clId="{AA98C5CA-6F65-4255-8582-B475A8F86D13}" dt="2022-07-06T02:21:16.166" v="11" actId="478"/>
          <ac:spMkLst>
            <pc:docMk/>
            <pc:sldMk cId="2188219067" sldId="1126"/>
            <ac:spMk id="3" creationId="{00000000-0000-0000-0000-000000000000}"/>
          </ac:spMkLst>
        </pc:spChg>
      </pc:sldChg>
      <pc:sldChg chg="modSp mod">
        <pc:chgData name="Huang, Cheng" userId="dcee79f9-709d-4267-a116-b68b859be4e5" providerId="ADAL" clId="{AA98C5CA-6F65-4255-8582-B475A8F86D13}" dt="2022-07-06T02:36:20.625" v="89" actId="14100"/>
        <pc:sldMkLst>
          <pc:docMk/>
          <pc:sldMk cId="431624043" sldId="1189"/>
        </pc:sldMkLst>
        <pc:spChg chg="mod">
          <ac:chgData name="Huang, Cheng" userId="dcee79f9-709d-4267-a116-b68b859be4e5" providerId="ADAL" clId="{AA98C5CA-6F65-4255-8582-B475A8F86D13}" dt="2022-07-06T02:36:20.625" v="89" actId="14100"/>
          <ac:spMkLst>
            <pc:docMk/>
            <pc:sldMk cId="431624043" sldId="1189"/>
            <ac:spMk id="2" creationId="{00000000-0000-0000-0000-000000000000}"/>
          </ac:spMkLst>
        </pc:spChg>
        <pc:spChg chg="mod">
          <ac:chgData name="Huang, Cheng" userId="dcee79f9-709d-4267-a116-b68b859be4e5" providerId="ADAL" clId="{AA98C5CA-6F65-4255-8582-B475A8F86D13}" dt="2022-07-06T02:36:17.456" v="88" actId="1076"/>
          <ac:spMkLst>
            <pc:docMk/>
            <pc:sldMk cId="431624043" sldId="1189"/>
            <ac:spMk id="33" creationId="{76D68BAF-F2B2-3CFE-9867-A2EC6581A156}"/>
          </ac:spMkLst>
        </pc:spChg>
      </pc:sldChg>
      <pc:sldChg chg="addSp delSp modSp mod">
        <pc:chgData name="Huang, Cheng" userId="dcee79f9-709d-4267-a116-b68b859be4e5" providerId="ADAL" clId="{AA98C5CA-6F65-4255-8582-B475A8F86D13}" dt="2022-07-06T11:52:41.899" v="1313" actId="1037"/>
        <pc:sldMkLst>
          <pc:docMk/>
          <pc:sldMk cId="4163157698" sldId="1227"/>
        </pc:sldMkLst>
        <pc:spChg chg="add mod">
          <ac:chgData name="Huang, Cheng" userId="dcee79f9-709d-4267-a116-b68b859be4e5" providerId="ADAL" clId="{AA98C5CA-6F65-4255-8582-B475A8F86D13}" dt="2022-07-06T11:52:29.540" v="1298" actId="554"/>
          <ac:spMkLst>
            <pc:docMk/>
            <pc:sldMk cId="4163157698" sldId="1227"/>
            <ac:spMk id="40" creationId="{52A05CD8-DFD7-79A9-DAC6-D7AD03ED29D1}"/>
          </ac:spMkLst>
        </pc:spChg>
        <pc:spChg chg="add mod">
          <ac:chgData name="Huang, Cheng" userId="dcee79f9-709d-4267-a116-b68b859be4e5" providerId="ADAL" clId="{AA98C5CA-6F65-4255-8582-B475A8F86D13}" dt="2022-07-06T11:52:33.505" v="1306" actId="1037"/>
          <ac:spMkLst>
            <pc:docMk/>
            <pc:sldMk cId="4163157698" sldId="1227"/>
            <ac:spMk id="43" creationId="{86753041-0CBE-1029-F855-1C87E9F02072}"/>
          </ac:spMkLst>
        </pc:spChg>
        <pc:spChg chg="add mod">
          <ac:chgData name="Huang, Cheng" userId="dcee79f9-709d-4267-a116-b68b859be4e5" providerId="ADAL" clId="{AA98C5CA-6F65-4255-8582-B475A8F86D13}" dt="2022-07-06T11:52:41.899" v="1313" actId="1037"/>
          <ac:spMkLst>
            <pc:docMk/>
            <pc:sldMk cId="4163157698" sldId="1227"/>
            <ac:spMk id="44" creationId="{3534DE4C-7635-F430-3619-7856137B059F}"/>
          </ac:spMkLst>
        </pc:spChg>
        <pc:spChg chg="del mod">
          <ac:chgData name="Huang, Cheng" userId="dcee79f9-709d-4267-a116-b68b859be4e5" providerId="ADAL" clId="{AA98C5CA-6F65-4255-8582-B475A8F86D13}" dt="2022-07-06T11:51:36.513" v="1291" actId="478"/>
          <ac:spMkLst>
            <pc:docMk/>
            <pc:sldMk cId="4163157698" sldId="1227"/>
            <ac:spMk id="69" creationId="{15EF6DFC-EBF2-430C-8618-FFA5837B3A7D}"/>
          </ac:spMkLst>
        </pc:spChg>
        <pc:spChg chg="del">
          <ac:chgData name="Huang, Cheng" userId="dcee79f9-709d-4267-a116-b68b859be4e5" providerId="ADAL" clId="{AA98C5CA-6F65-4255-8582-B475A8F86D13}" dt="2022-07-06T11:51:36.513" v="1291" actId="478"/>
          <ac:spMkLst>
            <pc:docMk/>
            <pc:sldMk cId="4163157698" sldId="1227"/>
            <ac:spMk id="70" creationId="{FE35BE5E-9A62-45C3-9F5B-82DE67C88D6C}"/>
          </ac:spMkLst>
        </pc:spChg>
        <pc:grpChg chg="mod">
          <ac:chgData name="Huang, Cheng" userId="dcee79f9-709d-4267-a116-b68b859be4e5" providerId="ADAL" clId="{AA98C5CA-6F65-4255-8582-B475A8F86D13}" dt="2022-07-06T11:52:11.166" v="1294" actId="1076"/>
          <ac:grpSpMkLst>
            <pc:docMk/>
            <pc:sldMk cId="4163157698" sldId="1227"/>
            <ac:grpSpMk id="73" creationId="{D1836D28-5F72-4FD3-A31F-8BE607451E80}"/>
          </ac:grpSpMkLst>
        </pc:grpChg>
      </pc:sldChg>
      <pc:sldChg chg="add">
        <pc:chgData name="Huang, Cheng" userId="dcee79f9-709d-4267-a116-b68b859be4e5" providerId="ADAL" clId="{AA98C5CA-6F65-4255-8582-B475A8F86D13}" dt="2022-07-06T03:24:22.227" v="715"/>
        <pc:sldMkLst>
          <pc:docMk/>
          <pc:sldMk cId="2442552077" sldId="1228"/>
        </pc:sldMkLst>
      </pc:sldChg>
      <pc:sldChg chg="modSp del mod">
        <pc:chgData name="Huang, Cheng" userId="dcee79f9-709d-4267-a116-b68b859be4e5" providerId="ADAL" clId="{AA98C5CA-6F65-4255-8582-B475A8F86D13}" dt="2022-07-06T03:24:18.659" v="714" actId="2696"/>
        <pc:sldMkLst>
          <pc:docMk/>
          <pc:sldMk cId="3588911350" sldId="1228"/>
        </pc:sldMkLst>
        <pc:spChg chg="mod">
          <ac:chgData name="Huang, Cheng" userId="dcee79f9-709d-4267-a116-b68b859be4e5" providerId="ADAL" clId="{AA98C5CA-6F65-4255-8582-B475A8F86D13}" dt="2022-07-06T02:59:09.970" v="484" actId="114"/>
          <ac:spMkLst>
            <pc:docMk/>
            <pc:sldMk cId="3588911350" sldId="1228"/>
            <ac:spMk id="2" creationId="{00000000-0000-0000-0000-000000000000}"/>
          </ac:spMkLst>
        </pc:spChg>
        <pc:spChg chg="mod">
          <ac:chgData name="Huang, Cheng" userId="dcee79f9-709d-4267-a116-b68b859be4e5" providerId="ADAL" clId="{AA98C5CA-6F65-4255-8582-B475A8F86D13}" dt="2022-07-06T02:47:51.226" v="446" actId="255"/>
          <ac:spMkLst>
            <pc:docMk/>
            <pc:sldMk cId="3588911350" sldId="1228"/>
            <ac:spMk id="3" creationId="{00000000-0000-0000-0000-000000000000}"/>
          </ac:spMkLst>
        </pc:spChg>
      </pc:sldChg>
      <pc:sldChg chg="modSp mod">
        <pc:chgData name="Huang, Cheng" userId="dcee79f9-709d-4267-a116-b68b859be4e5" providerId="ADAL" clId="{AA98C5CA-6F65-4255-8582-B475A8F86D13}" dt="2022-07-06T13:36:44.352" v="1789" actId="114"/>
        <pc:sldMkLst>
          <pc:docMk/>
          <pc:sldMk cId="3061282257" sldId="1234"/>
        </pc:sldMkLst>
        <pc:spChg chg="mod">
          <ac:chgData name="Huang, Cheng" userId="dcee79f9-709d-4267-a116-b68b859be4e5" providerId="ADAL" clId="{AA98C5CA-6F65-4255-8582-B475A8F86D13}" dt="2022-07-06T13:36:44.352" v="1789" actId="114"/>
          <ac:spMkLst>
            <pc:docMk/>
            <pc:sldMk cId="3061282257" sldId="1234"/>
            <ac:spMk id="2" creationId="{747FCDB9-9DE1-4726-A0D2-738F5C0D736F}"/>
          </ac:spMkLst>
        </pc:spChg>
      </pc:sldChg>
      <pc:sldChg chg="del">
        <pc:chgData name="Huang, Cheng" userId="dcee79f9-709d-4267-a116-b68b859be4e5" providerId="ADAL" clId="{AA98C5CA-6F65-4255-8582-B475A8F86D13}" dt="2022-07-06T03:40:08.423" v="1028" actId="47"/>
        <pc:sldMkLst>
          <pc:docMk/>
          <pc:sldMk cId="3415127682" sldId="1235"/>
        </pc:sldMkLst>
      </pc:sldChg>
      <pc:sldChg chg="del">
        <pc:chgData name="Huang, Cheng" userId="dcee79f9-709d-4267-a116-b68b859be4e5" providerId="ADAL" clId="{AA98C5CA-6F65-4255-8582-B475A8F86D13}" dt="2022-07-06T03:40:09.021" v="1029" actId="47"/>
        <pc:sldMkLst>
          <pc:docMk/>
          <pc:sldMk cId="2390987348" sldId="1237"/>
        </pc:sldMkLst>
      </pc:sldChg>
      <pc:sldChg chg="del">
        <pc:chgData name="Huang, Cheng" userId="dcee79f9-709d-4267-a116-b68b859be4e5" providerId="ADAL" clId="{AA98C5CA-6F65-4255-8582-B475A8F86D13}" dt="2022-07-06T03:40:10.003" v="1030" actId="47"/>
        <pc:sldMkLst>
          <pc:docMk/>
          <pc:sldMk cId="3739407901" sldId="1239"/>
        </pc:sldMkLst>
      </pc:sldChg>
      <pc:sldChg chg="del">
        <pc:chgData name="Huang, Cheng" userId="dcee79f9-709d-4267-a116-b68b859be4e5" providerId="ADAL" clId="{AA98C5CA-6F65-4255-8582-B475A8F86D13}" dt="2022-07-06T02:55:57.255" v="472" actId="47"/>
        <pc:sldMkLst>
          <pc:docMk/>
          <pc:sldMk cId="3225662214" sldId="1254"/>
        </pc:sldMkLst>
      </pc:sldChg>
      <pc:sldChg chg="del">
        <pc:chgData name="Huang, Cheng" userId="dcee79f9-709d-4267-a116-b68b859be4e5" providerId="ADAL" clId="{AA98C5CA-6F65-4255-8582-B475A8F86D13}" dt="2022-07-06T02:55:56.461" v="471" actId="47"/>
        <pc:sldMkLst>
          <pc:docMk/>
          <pc:sldMk cId="3640395063" sldId="1255"/>
        </pc:sldMkLst>
      </pc:sldChg>
      <pc:sldChg chg="modSp add mod">
        <pc:chgData name="Huang, Cheng" userId="dcee79f9-709d-4267-a116-b68b859be4e5" providerId="ADAL" clId="{AA98C5CA-6F65-4255-8582-B475A8F86D13}" dt="2022-07-06T12:06:31.501" v="1487" actId="1037"/>
        <pc:sldMkLst>
          <pc:docMk/>
          <pc:sldMk cId="3020765159" sldId="1302"/>
        </pc:sldMkLst>
        <pc:spChg chg="mod">
          <ac:chgData name="Huang, Cheng" userId="dcee79f9-709d-4267-a116-b68b859be4e5" providerId="ADAL" clId="{AA98C5CA-6F65-4255-8582-B475A8F86D13}" dt="2022-07-06T12:03:33.230" v="1467" actId="114"/>
          <ac:spMkLst>
            <pc:docMk/>
            <pc:sldMk cId="3020765159" sldId="1302"/>
            <ac:spMk id="2" creationId="{00000000-0000-0000-0000-000000000000}"/>
          </ac:spMkLst>
        </pc:spChg>
        <pc:spChg chg="mod">
          <ac:chgData name="Huang, Cheng" userId="dcee79f9-709d-4267-a116-b68b859be4e5" providerId="ADAL" clId="{AA98C5CA-6F65-4255-8582-B475A8F86D13}" dt="2022-07-06T12:06:16.261" v="1480" actId="255"/>
          <ac:spMkLst>
            <pc:docMk/>
            <pc:sldMk cId="3020765159" sldId="1302"/>
            <ac:spMk id="3" creationId="{00000000-0000-0000-0000-000000000000}"/>
          </ac:spMkLst>
        </pc:spChg>
        <pc:graphicFrameChg chg="mod">
          <ac:chgData name="Huang, Cheng" userId="dcee79f9-709d-4267-a116-b68b859be4e5" providerId="ADAL" clId="{AA98C5CA-6F65-4255-8582-B475A8F86D13}" dt="2022-07-06T12:06:31.501" v="1487" actId="1037"/>
          <ac:graphicFrameMkLst>
            <pc:docMk/>
            <pc:sldMk cId="3020765159" sldId="1302"/>
            <ac:graphicFrameMk id="6" creationId="{FF89C0C5-C7FA-AD17-7BF1-A034279BF29E}"/>
          </ac:graphicFrameMkLst>
        </pc:graphicFrameChg>
        <pc:graphicFrameChg chg="mod">
          <ac:chgData name="Huang, Cheng" userId="dcee79f9-709d-4267-a116-b68b859be4e5" providerId="ADAL" clId="{AA98C5CA-6F65-4255-8582-B475A8F86D13}" dt="2022-07-06T12:06:20.947" v="1481" actId="1076"/>
          <ac:graphicFrameMkLst>
            <pc:docMk/>
            <pc:sldMk cId="3020765159" sldId="1302"/>
            <ac:graphicFrameMk id="18" creationId="{8375D8B7-3BA6-4DF1-B679-D2F053F74E88}"/>
          </ac:graphicFrameMkLst>
        </pc:graphicFrameChg>
      </pc:sldChg>
      <pc:sldChg chg="modSp">
        <pc:chgData name="Huang, Cheng" userId="dcee79f9-709d-4267-a116-b68b859be4e5" providerId="ADAL" clId="{AA98C5CA-6F65-4255-8582-B475A8F86D13}" dt="2022-07-06T13:25:50.337" v="1759" actId="115"/>
        <pc:sldMkLst>
          <pc:docMk/>
          <pc:sldMk cId="2942850591" sldId="1303"/>
        </pc:sldMkLst>
        <pc:spChg chg="mod">
          <ac:chgData name="Huang, Cheng" userId="dcee79f9-709d-4267-a116-b68b859be4e5" providerId="ADAL" clId="{AA98C5CA-6F65-4255-8582-B475A8F86D13}" dt="2022-07-06T13:25:50.337" v="1759" actId="115"/>
          <ac:spMkLst>
            <pc:docMk/>
            <pc:sldMk cId="2942850591" sldId="1303"/>
            <ac:spMk id="18" creationId="{FAE37D9E-A9B9-E281-8AE8-D6A5E4646FAF}"/>
          </ac:spMkLst>
        </pc:spChg>
      </pc:sldChg>
      <pc:sldChg chg="modSp">
        <pc:chgData name="Huang, Cheng" userId="dcee79f9-709d-4267-a116-b68b859be4e5" providerId="ADAL" clId="{AA98C5CA-6F65-4255-8582-B475A8F86D13}" dt="2022-07-06T13:32:39.473" v="1783"/>
        <pc:sldMkLst>
          <pc:docMk/>
          <pc:sldMk cId="511097221" sldId="1340"/>
        </pc:sldMkLst>
        <pc:graphicFrameChg chg="mod">
          <ac:chgData name="Huang, Cheng" userId="dcee79f9-709d-4267-a116-b68b859be4e5" providerId="ADAL" clId="{AA98C5CA-6F65-4255-8582-B475A8F86D13}" dt="2022-07-06T13:32:39.473" v="1783"/>
          <ac:graphicFrameMkLst>
            <pc:docMk/>
            <pc:sldMk cId="511097221" sldId="1340"/>
            <ac:graphicFrameMk id="5" creationId="{B201482A-B807-2252-A0F8-244643300780}"/>
          </ac:graphicFrameMkLst>
        </pc:graphicFrameChg>
      </pc:sldChg>
      <pc:sldChg chg="add">
        <pc:chgData name="Huang, Cheng" userId="dcee79f9-709d-4267-a116-b68b859be4e5" providerId="ADAL" clId="{AA98C5CA-6F65-4255-8582-B475A8F86D13}" dt="2022-07-06T12:15:33.367" v="1758"/>
        <pc:sldMkLst>
          <pc:docMk/>
          <pc:sldMk cId="3404335348" sldId="1343"/>
        </pc:sldMkLst>
      </pc:sldChg>
      <pc:sldChg chg="modSp del mod">
        <pc:chgData name="Huang, Cheng" userId="dcee79f9-709d-4267-a116-b68b859be4e5" providerId="ADAL" clId="{AA98C5CA-6F65-4255-8582-B475A8F86D13}" dt="2022-07-06T12:15:29.856" v="1757" actId="2696"/>
        <pc:sldMkLst>
          <pc:docMk/>
          <pc:sldMk cId="3552369334" sldId="1343"/>
        </pc:sldMkLst>
        <pc:spChg chg="mod">
          <ac:chgData name="Huang, Cheng" userId="dcee79f9-709d-4267-a116-b68b859be4e5" providerId="ADAL" clId="{AA98C5CA-6F65-4255-8582-B475A8F86D13}" dt="2022-07-06T12:02:11.100" v="1443" actId="948"/>
          <ac:spMkLst>
            <pc:docMk/>
            <pc:sldMk cId="3552369334" sldId="1343"/>
            <ac:spMk id="3" creationId="{9201B6F1-5E68-01FC-DDA9-58093C6F0DAC}"/>
          </ac:spMkLst>
        </pc:spChg>
      </pc:sldChg>
      <pc:sldChg chg="modSp">
        <pc:chgData name="Huang, Cheng" userId="dcee79f9-709d-4267-a116-b68b859be4e5" providerId="ADAL" clId="{AA98C5CA-6F65-4255-8582-B475A8F86D13}" dt="2022-07-06T11:53:12.375" v="1315" actId="255"/>
        <pc:sldMkLst>
          <pc:docMk/>
          <pc:sldMk cId="3206012861" sldId="1344"/>
        </pc:sldMkLst>
        <pc:spChg chg="mod">
          <ac:chgData name="Huang, Cheng" userId="dcee79f9-709d-4267-a116-b68b859be4e5" providerId="ADAL" clId="{AA98C5CA-6F65-4255-8582-B475A8F86D13}" dt="2022-07-06T11:53:12.375" v="1315" actId="255"/>
          <ac:spMkLst>
            <pc:docMk/>
            <pc:sldMk cId="3206012861" sldId="1344"/>
            <ac:spMk id="196" creationId="{00000000-0000-0000-0000-000000000000}"/>
          </ac:spMkLst>
        </pc:spChg>
      </pc:sldChg>
      <pc:sldChg chg="modAnim">
        <pc:chgData name="Huang, Cheng" userId="dcee79f9-709d-4267-a116-b68b859be4e5" providerId="ADAL" clId="{AA98C5CA-6F65-4255-8582-B475A8F86D13}" dt="2022-07-06T13:29:47.259" v="1779"/>
        <pc:sldMkLst>
          <pc:docMk/>
          <pc:sldMk cId="3213933612" sldId="1346"/>
        </pc:sldMkLst>
      </pc:sldChg>
      <pc:sldChg chg="modSp mod">
        <pc:chgData name="Huang, Cheng" userId="dcee79f9-709d-4267-a116-b68b859be4e5" providerId="ADAL" clId="{AA98C5CA-6F65-4255-8582-B475A8F86D13}" dt="2022-07-07T18:16:21.966" v="1790"/>
        <pc:sldMkLst>
          <pc:docMk/>
          <pc:sldMk cId="1139960798" sldId="1350"/>
        </pc:sldMkLst>
        <pc:spChg chg="mod">
          <ac:chgData name="Huang, Cheng" userId="dcee79f9-709d-4267-a116-b68b859be4e5" providerId="ADAL" clId="{AA98C5CA-6F65-4255-8582-B475A8F86D13}" dt="2022-07-06T03:54:13.164" v="1125" actId="255"/>
          <ac:spMkLst>
            <pc:docMk/>
            <pc:sldMk cId="1139960798" sldId="1350"/>
            <ac:spMk id="2" creationId="{00000000-0000-0000-0000-000000000000}"/>
          </ac:spMkLst>
        </pc:spChg>
        <pc:spChg chg="mod">
          <ac:chgData name="Huang, Cheng" userId="dcee79f9-709d-4267-a116-b68b859be4e5" providerId="ADAL" clId="{AA98C5CA-6F65-4255-8582-B475A8F86D13}" dt="2022-07-06T13:28:05.859" v="1771" actId="20577"/>
          <ac:spMkLst>
            <pc:docMk/>
            <pc:sldMk cId="1139960798" sldId="1350"/>
            <ac:spMk id="3" creationId="{00000000-0000-0000-0000-000000000000}"/>
          </ac:spMkLst>
        </pc:spChg>
        <pc:graphicFrameChg chg="mod">
          <ac:chgData name="Huang, Cheng" userId="dcee79f9-709d-4267-a116-b68b859be4e5" providerId="ADAL" clId="{AA98C5CA-6F65-4255-8582-B475A8F86D13}" dt="2022-07-07T18:16:21.966" v="1790"/>
          <ac:graphicFrameMkLst>
            <pc:docMk/>
            <pc:sldMk cId="1139960798" sldId="1350"/>
            <ac:graphicFrameMk id="14" creationId="{00000000-0000-0000-0000-000000000000}"/>
          </ac:graphicFrameMkLst>
        </pc:graphicFrameChg>
      </pc:sldChg>
      <pc:sldChg chg="addSp delSp modSp mod">
        <pc:chgData name="Huang, Cheng" userId="dcee79f9-709d-4267-a116-b68b859be4e5" providerId="ADAL" clId="{AA98C5CA-6F65-4255-8582-B475A8F86D13}" dt="2022-07-06T12:06:01.025" v="1478"/>
        <pc:sldMkLst>
          <pc:docMk/>
          <pc:sldMk cId="2001171170" sldId="1353"/>
        </pc:sldMkLst>
        <pc:spChg chg="mod">
          <ac:chgData name="Huang, Cheng" userId="dcee79f9-709d-4267-a116-b68b859be4e5" providerId="ADAL" clId="{AA98C5CA-6F65-4255-8582-B475A8F86D13}" dt="2022-07-06T12:05:40.951" v="1474" actId="207"/>
          <ac:spMkLst>
            <pc:docMk/>
            <pc:sldMk cId="2001171170" sldId="1353"/>
            <ac:spMk id="3" creationId="{80C07FE5-89C9-575D-CF98-D7CD549DB913}"/>
          </ac:spMkLst>
        </pc:spChg>
        <pc:graphicFrameChg chg="mod">
          <ac:chgData name="Huang, Cheng" userId="dcee79f9-709d-4267-a116-b68b859be4e5" providerId="ADAL" clId="{AA98C5CA-6F65-4255-8582-B475A8F86D13}" dt="2022-07-06T04:00:37.103" v="1182" actId="1076"/>
          <ac:graphicFrameMkLst>
            <pc:docMk/>
            <pc:sldMk cId="2001171170" sldId="1353"/>
            <ac:graphicFrameMk id="4" creationId="{DF0A3242-4843-F538-BE48-2877B602DA18}"/>
          </ac:graphicFrameMkLst>
        </pc:graphicFrameChg>
        <pc:graphicFrameChg chg="del mod">
          <ac:chgData name="Huang, Cheng" userId="dcee79f9-709d-4267-a116-b68b859be4e5" providerId="ADAL" clId="{AA98C5CA-6F65-4255-8582-B475A8F86D13}" dt="2022-07-06T03:55:20.483" v="1132" actId="478"/>
          <ac:graphicFrameMkLst>
            <pc:docMk/>
            <pc:sldMk cId="2001171170" sldId="1353"/>
            <ac:graphicFrameMk id="6" creationId="{82F3FE0F-9DF8-8EF9-0EE1-787C47F0B28F}"/>
          </ac:graphicFrameMkLst>
        </pc:graphicFrameChg>
        <pc:graphicFrameChg chg="del mod">
          <ac:chgData name="Huang, Cheng" userId="dcee79f9-709d-4267-a116-b68b859be4e5" providerId="ADAL" clId="{AA98C5CA-6F65-4255-8582-B475A8F86D13}" dt="2022-07-06T03:55:20.483" v="1132" actId="478"/>
          <ac:graphicFrameMkLst>
            <pc:docMk/>
            <pc:sldMk cId="2001171170" sldId="1353"/>
            <ac:graphicFrameMk id="7" creationId="{0E009064-1AB6-CA59-D033-44FB5B872618}"/>
          </ac:graphicFrameMkLst>
        </pc:graphicFrameChg>
        <pc:graphicFrameChg chg="del mod">
          <ac:chgData name="Huang, Cheng" userId="dcee79f9-709d-4267-a116-b68b859be4e5" providerId="ADAL" clId="{AA98C5CA-6F65-4255-8582-B475A8F86D13}" dt="2022-07-06T03:55:20.483" v="1132" actId="478"/>
          <ac:graphicFrameMkLst>
            <pc:docMk/>
            <pc:sldMk cId="2001171170" sldId="1353"/>
            <ac:graphicFrameMk id="9" creationId="{AFBF44FA-F4F7-0504-FAB0-85F2831B07C9}"/>
          </ac:graphicFrameMkLst>
        </pc:graphicFrameChg>
        <pc:graphicFrameChg chg="add mod">
          <ac:chgData name="Huang, Cheng" userId="dcee79f9-709d-4267-a116-b68b859be4e5" providerId="ADAL" clId="{AA98C5CA-6F65-4255-8582-B475A8F86D13}" dt="2022-07-06T12:06:01.025" v="1478"/>
          <ac:graphicFrameMkLst>
            <pc:docMk/>
            <pc:sldMk cId="2001171170" sldId="1353"/>
            <ac:graphicFrameMk id="10" creationId="{9C0DD9AE-49F0-5AE8-DA33-2F2A1B38F748}"/>
          </ac:graphicFrameMkLst>
        </pc:graphicFrameChg>
      </pc:sldChg>
      <pc:sldChg chg="addSp delSp modSp del mod">
        <pc:chgData name="Huang, Cheng" userId="dcee79f9-709d-4267-a116-b68b859be4e5" providerId="ADAL" clId="{AA98C5CA-6F65-4255-8582-B475A8F86D13}" dt="2022-07-06T03:24:18.659" v="714" actId="2696"/>
        <pc:sldMkLst>
          <pc:docMk/>
          <pc:sldMk cId="835438311" sldId="1354"/>
        </pc:sldMkLst>
        <pc:spChg chg="mod">
          <ac:chgData name="Huang, Cheng" userId="dcee79f9-709d-4267-a116-b68b859be4e5" providerId="ADAL" clId="{AA98C5CA-6F65-4255-8582-B475A8F86D13}" dt="2022-07-06T02:39:45.832" v="152" actId="20577"/>
          <ac:spMkLst>
            <pc:docMk/>
            <pc:sldMk cId="835438311" sldId="1354"/>
            <ac:spMk id="2" creationId="{B214E51B-9DAA-B6E0-A4F1-93D18326AF41}"/>
          </ac:spMkLst>
        </pc:spChg>
        <pc:spChg chg="mod">
          <ac:chgData name="Huang, Cheng" userId="dcee79f9-709d-4267-a116-b68b859be4e5" providerId="ADAL" clId="{AA98C5CA-6F65-4255-8582-B475A8F86D13}" dt="2022-07-06T02:45:47.771" v="369" actId="114"/>
          <ac:spMkLst>
            <pc:docMk/>
            <pc:sldMk cId="835438311" sldId="1354"/>
            <ac:spMk id="3" creationId="{EC6BC172-6079-5707-2D8A-6E6751A72548}"/>
          </ac:spMkLst>
        </pc:spChg>
        <pc:spChg chg="add mod topLvl">
          <ac:chgData name="Huang, Cheng" userId="dcee79f9-709d-4267-a116-b68b859be4e5" providerId="ADAL" clId="{AA98C5CA-6F65-4255-8582-B475A8F86D13}" dt="2022-07-06T02:43:12.456" v="238" actId="164"/>
          <ac:spMkLst>
            <pc:docMk/>
            <pc:sldMk cId="835438311" sldId="1354"/>
            <ac:spMk id="5" creationId="{B2611A7C-8735-327D-2E60-C92A0BA57B35}"/>
          </ac:spMkLst>
        </pc:spChg>
        <pc:spChg chg="add mod">
          <ac:chgData name="Huang, Cheng" userId="dcee79f9-709d-4267-a116-b68b859be4e5" providerId="ADAL" clId="{AA98C5CA-6F65-4255-8582-B475A8F86D13}" dt="2022-07-06T02:43:12.456" v="238" actId="164"/>
          <ac:spMkLst>
            <pc:docMk/>
            <pc:sldMk cId="835438311" sldId="1354"/>
            <ac:spMk id="9" creationId="{BB0FCDC6-397E-AD4B-C407-6C633F37A3DD}"/>
          </ac:spMkLst>
        </pc:spChg>
        <pc:spChg chg="add mod">
          <ac:chgData name="Huang, Cheng" userId="dcee79f9-709d-4267-a116-b68b859be4e5" providerId="ADAL" clId="{AA98C5CA-6F65-4255-8582-B475A8F86D13}" dt="2022-07-06T02:43:12.456" v="238" actId="164"/>
          <ac:spMkLst>
            <pc:docMk/>
            <pc:sldMk cId="835438311" sldId="1354"/>
            <ac:spMk id="11" creationId="{07903456-AB93-9862-AAD4-86D586C6D080}"/>
          </ac:spMkLst>
        </pc:spChg>
        <pc:spChg chg="add mod topLvl">
          <ac:chgData name="Huang, Cheng" userId="dcee79f9-709d-4267-a116-b68b859be4e5" providerId="ADAL" clId="{AA98C5CA-6F65-4255-8582-B475A8F86D13}" dt="2022-07-06T02:43:12.456" v="238" actId="164"/>
          <ac:spMkLst>
            <pc:docMk/>
            <pc:sldMk cId="835438311" sldId="1354"/>
            <ac:spMk id="12" creationId="{64E58607-A180-3183-532D-313668E926F1}"/>
          </ac:spMkLst>
        </pc:spChg>
        <pc:spChg chg="add mod topLvl">
          <ac:chgData name="Huang, Cheng" userId="dcee79f9-709d-4267-a116-b68b859be4e5" providerId="ADAL" clId="{AA98C5CA-6F65-4255-8582-B475A8F86D13}" dt="2022-07-06T02:43:12.456" v="238" actId="164"/>
          <ac:spMkLst>
            <pc:docMk/>
            <pc:sldMk cId="835438311" sldId="1354"/>
            <ac:spMk id="14" creationId="{0519AABF-182B-09D4-534B-1F00C1BACFDE}"/>
          </ac:spMkLst>
        </pc:spChg>
        <pc:grpChg chg="add del mod">
          <ac:chgData name="Huang, Cheng" userId="dcee79f9-709d-4267-a116-b68b859be4e5" providerId="ADAL" clId="{AA98C5CA-6F65-4255-8582-B475A8F86D13}" dt="2022-07-06T02:43:05.007" v="237" actId="165"/>
          <ac:grpSpMkLst>
            <pc:docMk/>
            <pc:sldMk cId="835438311" sldId="1354"/>
            <ac:grpSpMk id="6" creationId="{06CDB346-8003-F658-7A80-1176FC99A4E1}"/>
          </ac:grpSpMkLst>
        </pc:grpChg>
        <pc:grpChg chg="add del mod">
          <ac:chgData name="Huang, Cheng" userId="dcee79f9-709d-4267-a116-b68b859be4e5" providerId="ADAL" clId="{AA98C5CA-6F65-4255-8582-B475A8F86D13}" dt="2022-07-06T02:43:05.007" v="237" actId="165"/>
          <ac:grpSpMkLst>
            <pc:docMk/>
            <pc:sldMk cId="835438311" sldId="1354"/>
            <ac:grpSpMk id="15" creationId="{CC50F88F-9EE6-8193-EB4E-ECA3E4570A4D}"/>
          </ac:grpSpMkLst>
        </pc:grpChg>
        <pc:grpChg chg="add mod">
          <ac:chgData name="Huang, Cheng" userId="dcee79f9-709d-4267-a116-b68b859be4e5" providerId="ADAL" clId="{AA98C5CA-6F65-4255-8582-B475A8F86D13}" dt="2022-07-06T02:46:08.132" v="371" actId="1076"/>
          <ac:grpSpMkLst>
            <pc:docMk/>
            <pc:sldMk cId="835438311" sldId="1354"/>
            <ac:grpSpMk id="16" creationId="{DC6BF928-3159-3115-35B6-7397BE4782CA}"/>
          </ac:grpSpMkLst>
        </pc:grpChg>
        <pc:picChg chg="mod topLvl modCrop">
          <ac:chgData name="Huang, Cheng" userId="dcee79f9-709d-4267-a116-b68b859be4e5" providerId="ADAL" clId="{AA98C5CA-6F65-4255-8582-B475A8F86D13}" dt="2022-07-06T02:43:12.456" v="238" actId="164"/>
          <ac:picMkLst>
            <pc:docMk/>
            <pc:sldMk cId="835438311" sldId="1354"/>
            <ac:picMk id="4" creationId="{ABF18E33-7CFA-594D-1322-CE76D7D1F826}"/>
          </ac:picMkLst>
        </pc:picChg>
        <pc:cxnChg chg="add mod topLvl">
          <ac:chgData name="Huang, Cheng" userId="dcee79f9-709d-4267-a116-b68b859be4e5" providerId="ADAL" clId="{AA98C5CA-6F65-4255-8582-B475A8F86D13}" dt="2022-07-06T02:43:12.456" v="238" actId="164"/>
          <ac:cxnSpMkLst>
            <pc:docMk/>
            <pc:sldMk cId="835438311" sldId="1354"/>
            <ac:cxnSpMk id="8" creationId="{57ACF042-877B-4E5B-9D3D-B52AC8074AAB}"/>
          </ac:cxnSpMkLst>
        </pc:cxnChg>
        <pc:cxnChg chg="add mod topLvl">
          <ac:chgData name="Huang, Cheng" userId="dcee79f9-709d-4267-a116-b68b859be4e5" providerId="ADAL" clId="{AA98C5CA-6F65-4255-8582-B475A8F86D13}" dt="2022-07-06T02:43:12.456" v="238" actId="164"/>
          <ac:cxnSpMkLst>
            <pc:docMk/>
            <pc:sldMk cId="835438311" sldId="1354"/>
            <ac:cxnSpMk id="13" creationId="{77CB144D-9DAC-A939-B858-D2EF38F65E0D}"/>
          </ac:cxnSpMkLst>
        </pc:cxnChg>
      </pc:sldChg>
      <pc:sldChg chg="add">
        <pc:chgData name="Huang, Cheng" userId="dcee79f9-709d-4267-a116-b68b859be4e5" providerId="ADAL" clId="{AA98C5CA-6F65-4255-8582-B475A8F86D13}" dt="2022-07-06T03:24:22.227" v="715"/>
        <pc:sldMkLst>
          <pc:docMk/>
          <pc:sldMk cId="2500056779" sldId="1354"/>
        </pc:sldMkLst>
      </pc:sldChg>
      <pc:sldChg chg="addSp delSp modSp new mod">
        <pc:chgData name="Huang, Cheng" userId="dcee79f9-709d-4267-a116-b68b859be4e5" providerId="ADAL" clId="{AA98C5CA-6F65-4255-8582-B475A8F86D13}" dt="2022-07-06T13:35:13.080" v="1788" actId="166"/>
        <pc:sldMkLst>
          <pc:docMk/>
          <pc:sldMk cId="1229866005" sldId="1356"/>
        </pc:sldMkLst>
        <pc:spChg chg="mod">
          <ac:chgData name="Huang, Cheng" userId="dcee79f9-709d-4267-a116-b68b859be4e5" providerId="ADAL" clId="{AA98C5CA-6F65-4255-8582-B475A8F86D13}" dt="2022-07-06T02:59:56.828" v="539" actId="20577"/>
          <ac:spMkLst>
            <pc:docMk/>
            <pc:sldMk cId="1229866005" sldId="1356"/>
            <ac:spMk id="2" creationId="{3CFB77D7-D30D-9258-C04E-47BCA779CFB8}"/>
          </ac:spMkLst>
        </pc:spChg>
        <pc:spChg chg="mod">
          <ac:chgData name="Huang, Cheng" userId="dcee79f9-709d-4267-a116-b68b859be4e5" providerId="ADAL" clId="{AA98C5CA-6F65-4255-8582-B475A8F86D13}" dt="2022-07-06T12:07:02.493" v="1493" actId="20577"/>
          <ac:spMkLst>
            <pc:docMk/>
            <pc:sldMk cId="1229866005" sldId="1356"/>
            <ac:spMk id="3" creationId="{18A3DB62-74AF-4563-A800-ACF3C5620F95}"/>
          </ac:spMkLst>
        </pc:spChg>
        <pc:spChg chg="del mod topLvl">
          <ac:chgData name="Huang, Cheng" userId="dcee79f9-709d-4267-a116-b68b859be4e5" providerId="ADAL" clId="{AA98C5CA-6F65-4255-8582-B475A8F86D13}" dt="2022-07-06T02:58:53.054" v="480" actId="478"/>
          <ac:spMkLst>
            <pc:docMk/>
            <pc:sldMk cId="1229866005" sldId="1356"/>
            <ac:spMk id="7" creationId="{70EB00FA-216D-4C39-0403-0427E3E8AA18}"/>
          </ac:spMkLst>
        </pc:spChg>
        <pc:spChg chg="del mod topLvl">
          <ac:chgData name="Huang, Cheng" userId="dcee79f9-709d-4267-a116-b68b859be4e5" providerId="ADAL" clId="{AA98C5CA-6F65-4255-8582-B475A8F86D13}" dt="2022-07-06T02:58:55.401" v="482" actId="478"/>
          <ac:spMkLst>
            <pc:docMk/>
            <pc:sldMk cId="1229866005" sldId="1356"/>
            <ac:spMk id="8" creationId="{5DC56CBC-7865-EA30-113C-A40E0F9F47F0}"/>
          </ac:spMkLst>
        </pc:spChg>
        <pc:spChg chg="del mod topLvl">
          <ac:chgData name="Huang, Cheng" userId="dcee79f9-709d-4267-a116-b68b859be4e5" providerId="ADAL" clId="{AA98C5CA-6F65-4255-8582-B475A8F86D13}" dt="2022-07-06T02:58:54.041" v="481" actId="478"/>
          <ac:spMkLst>
            <pc:docMk/>
            <pc:sldMk cId="1229866005" sldId="1356"/>
            <ac:spMk id="9" creationId="{69690378-D573-DAAC-64A3-32D6802AF475}"/>
          </ac:spMkLst>
        </pc:spChg>
        <pc:spChg chg="del mod topLvl">
          <ac:chgData name="Huang, Cheng" userId="dcee79f9-709d-4267-a116-b68b859be4e5" providerId="ADAL" clId="{AA98C5CA-6F65-4255-8582-B475A8F86D13}" dt="2022-07-06T02:59:01.391" v="483" actId="478"/>
          <ac:spMkLst>
            <pc:docMk/>
            <pc:sldMk cId="1229866005" sldId="1356"/>
            <ac:spMk id="10" creationId="{69EC726E-CB45-F7E0-2550-23EE778665F8}"/>
          </ac:spMkLst>
        </pc:spChg>
        <pc:spChg chg="add mod">
          <ac:chgData name="Huang, Cheng" userId="dcee79f9-709d-4267-a116-b68b859be4e5" providerId="ADAL" clId="{AA98C5CA-6F65-4255-8582-B475A8F86D13}" dt="2022-07-06T03:12:48.775" v="560" actId="1036"/>
          <ac:spMkLst>
            <pc:docMk/>
            <pc:sldMk cId="1229866005" sldId="1356"/>
            <ac:spMk id="11" creationId="{D7B9E94B-C90B-5810-EC94-2455803A5A29}"/>
          </ac:spMkLst>
        </pc:spChg>
        <pc:spChg chg="add mod">
          <ac:chgData name="Huang, Cheng" userId="dcee79f9-709d-4267-a116-b68b859be4e5" providerId="ADAL" clId="{AA98C5CA-6F65-4255-8582-B475A8F86D13}" dt="2022-07-06T03:29:46.432" v="808" actId="164"/>
          <ac:spMkLst>
            <pc:docMk/>
            <pc:sldMk cId="1229866005" sldId="1356"/>
            <ac:spMk id="13" creationId="{CB4FBE13-8B3C-D045-480E-73FF3DF919E8}"/>
          </ac:spMkLst>
        </pc:spChg>
        <pc:spChg chg="add mod">
          <ac:chgData name="Huang, Cheng" userId="dcee79f9-709d-4267-a116-b68b859be4e5" providerId="ADAL" clId="{AA98C5CA-6F65-4255-8582-B475A8F86D13}" dt="2022-07-06T03:29:46.432" v="808" actId="164"/>
          <ac:spMkLst>
            <pc:docMk/>
            <pc:sldMk cId="1229866005" sldId="1356"/>
            <ac:spMk id="14" creationId="{91450E97-FE1D-AC2C-5D63-669B75EE5CEB}"/>
          </ac:spMkLst>
        </pc:spChg>
        <pc:spChg chg="add mod">
          <ac:chgData name="Huang, Cheng" userId="dcee79f9-709d-4267-a116-b68b859be4e5" providerId="ADAL" clId="{AA98C5CA-6F65-4255-8582-B475A8F86D13}" dt="2022-07-06T03:29:46.432" v="808" actId="164"/>
          <ac:spMkLst>
            <pc:docMk/>
            <pc:sldMk cId="1229866005" sldId="1356"/>
            <ac:spMk id="15" creationId="{2AE5D2EA-CAF3-8057-0371-A3E7EE875707}"/>
          </ac:spMkLst>
        </pc:spChg>
        <pc:spChg chg="add mod ord">
          <ac:chgData name="Huang, Cheng" userId="dcee79f9-709d-4267-a116-b68b859be4e5" providerId="ADAL" clId="{AA98C5CA-6F65-4255-8582-B475A8F86D13}" dt="2022-07-06T13:35:13.080" v="1788" actId="166"/>
          <ac:spMkLst>
            <pc:docMk/>
            <pc:sldMk cId="1229866005" sldId="1356"/>
            <ac:spMk id="16" creationId="{97BA7FAD-C7C8-D137-8C2F-8FEAC5B63967}"/>
          </ac:spMkLst>
        </pc:spChg>
        <pc:spChg chg="add mod">
          <ac:chgData name="Huang, Cheng" userId="dcee79f9-709d-4267-a116-b68b859be4e5" providerId="ADAL" clId="{AA98C5CA-6F65-4255-8582-B475A8F86D13}" dt="2022-07-06T03:29:46.432" v="808" actId="164"/>
          <ac:spMkLst>
            <pc:docMk/>
            <pc:sldMk cId="1229866005" sldId="1356"/>
            <ac:spMk id="17" creationId="{C14B7276-6435-42D7-AD4E-684F2C86AEFF}"/>
          </ac:spMkLst>
        </pc:spChg>
        <pc:spChg chg="add mod">
          <ac:chgData name="Huang, Cheng" userId="dcee79f9-709d-4267-a116-b68b859be4e5" providerId="ADAL" clId="{AA98C5CA-6F65-4255-8582-B475A8F86D13}" dt="2022-07-06T03:29:46.432" v="808" actId="164"/>
          <ac:spMkLst>
            <pc:docMk/>
            <pc:sldMk cId="1229866005" sldId="1356"/>
            <ac:spMk id="18" creationId="{5205B1B9-FC96-BFC4-2D1B-193390D0CFA7}"/>
          </ac:spMkLst>
        </pc:spChg>
        <pc:grpChg chg="add del mod">
          <ac:chgData name="Huang, Cheng" userId="dcee79f9-709d-4267-a116-b68b859be4e5" providerId="ADAL" clId="{AA98C5CA-6F65-4255-8582-B475A8F86D13}" dt="2022-07-06T02:58:18.507" v="475" actId="165"/>
          <ac:grpSpMkLst>
            <pc:docMk/>
            <pc:sldMk cId="1229866005" sldId="1356"/>
            <ac:grpSpMk id="4" creationId="{78D1F3B1-56F9-F02E-37A2-83D2BC8B4165}"/>
          </ac:grpSpMkLst>
        </pc:grpChg>
        <pc:grpChg chg="add mod">
          <ac:chgData name="Huang, Cheng" userId="dcee79f9-709d-4267-a116-b68b859be4e5" providerId="ADAL" clId="{AA98C5CA-6F65-4255-8582-B475A8F86D13}" dt="2022-07-06T03:29:54.703" v="828" actId="164"/>
          <ac:grpSpMkLst>
            <pc:docMk/>
            <pc:sldMk cId="1229866005" sldId="1356"/>
            <ac:grpSpMk id="19" creationId="{2B6F68EB-3E1C-6A9A-1C22-2716D82FF117}"/>
          </ac:grpSpMkLst>
        </pc:grpChg>
        <pc:grpChg chg="add mod">
          <ac:chgData name="Huang, Cheng" userId="dcee79f9-709d-4267-a116-b68b859be4e5" providerId="ADAL" clId="{AA98C5CA-6F65-4255-8582-B475A8F86D13}" dt="2022-07-06T03:29:58.356" v="848" actId="1036"/>
          <ac:grpSpMkLst>
            <pc:docMk/>
            <pc:sldMk cId="1229866005" sldId="1356"/>
            <ac:grpSpMk id="20" creationId="{97FB8B0B-1B27-0402-A5B1-26BEEB17781B}"/>
          </ac:grpSpMkLst>
        </pc:grpChg>
        <pc:picChg chg="add del mod ord topLvl modCrop">
          <ac:chgData name="Huang, Cheng" userId="dcee79f9-709d-4267-a116-b68b859be4e5" providerId="ADAL" clId="{AA98C5CA-6F65-4255-8582-B475A8F86D13}" dt="2022-07-06T13:35:06.369" v="1787" actId="167"/>
          <ac:picMkLst>
            <pc:docMk/>
            <pc:sldMk cId="1229866005" sldId="1356"/>
            <ac:picMk id="5" creationId="{0D557C89-9136-C66D-9165-D61A14691F09}"/>
          </ac:picMkLst>
        </pc:picChg>
        <pc:picChg chg="mod topLvl modCrop">
          <ac:chgData name="Huang, Cheng" userId="dcee79f9-709d-4267-a116-b68b859be4e5" providerId="ADAL" clId="{AA98C5CA-6F65-4255-8582-B475A8F86D13}" dt="2022-07-06T03:29:46.432" v="808" actId="164"/>
          <ac:picMkLst>
            <pc:docMk/>
            <pc:sldMk cId="1229866005" sldId="1356"/>
            <ac:picMk id="6" creationId="{5A97437C-4256-D47D-3179-9ADDA3F9B9D0}"/>
          </ac:picMkLst>
        </pc:picChg>
        <pc:picChg chg="add mod modCrop">
          <ac:chgData name="Huang, Cheng" userId="dcee79f9-709d-4267-a116-b68b859be4e5" providerId="ADAL" clId="{AA98C5CA-6F65-4255-8582-B475A8F86D13}" dt="2022-07-06T03:29:46.432" v="808" actId="164"/>
          <ac:picMkLst>
            <pc:docMk/>
            <pc:sldMk cId="1229866005" sldId="1356"/>
            <ac:picMk id="12" creationId="{9EBB72DD-E9FB-3CCE-2052-BA6CDEB14E2C}"/>
          </ac:picMkLst>
        </pc:picChg>
      </pc:sldChg>
      <pc:sldChg chg="addSp delSp modSp new del mod">
        <pc:chgData name="Huang, Cheng" userId="dcee79f9-709d-4267-a116-b68b859be4e5" providerId="ADAL" clId="{AA98C5CA-6F65-4255-8582-B475A8F86D13}" dt="2022-07-06T02:25:53.375" v="30" actId="47"/>
        <pc:sldMkLst>
          <pc:docMk/>
          <pc:sldMk cId="3085260662" sldId="1356"/>
        </pc:sldMkLst>
        <pc:spChg chg="mod">
          <ac:chgData name="Huang, Cheng" userId="dcee79f9-709d-4267-a116-b68b859be4e5" providerId="ADAL" clId="{AA98C5CA-6F65-4255-8582-B475A8F86D13}" dt="2022-07-06T02:25:42.914" v="29" actId="20577"/>
          <ac:spMkLst>
            <pc:docMk/>
            <pc:sldMk cId="3085260662" sldId="1356"/>
            <ac:spMk id="2" creationId="{38BD9186-D570-12E1-40C1-56C3203E13E2}"/>
          </ac:spMkLst>
        </pc:spChg>
        <pc:spChg chg="mod">
          <ac:chgData name="Huang, Cheng" userId="dcee79f9-709d-4267-a116-b68b859be4e5" providerId="ADAL" clId="{AA98C5CA-6F65-4255-8582-B475A8F86D13}" dt="2022-07-06T02:23:55.932" v="13"/>
          <ac:spMkLst>
            <pc:docMk/>
            <pc:sldMk cId="3085260662" sldId="1356"/>
            <ac:spMk id="6" creationId="{5A830B5B-5C7E-9EC5-BA13-556F4C0E572E}"/>
          </ac:spMkLst>
        </pc:spChg>
        <pc:spChg chg="mod">
          <ac:chgData name="Huang, Cheng" userId="dcee79f9-709d-4267-a116-b68b859be4e5" providerId="ADAL" clId="{AA98C5CA-6F65-4255-8582-B475A8F86D13}" dt="2022-07-06T02:23:55.932" v="13"/>
          <ac:spMkLst>
            <pc:docMk/>
            <pc:sldMk cId="3085260662" sldId="1356"/>
            <ac:spMk id="7" creationId="{7A700198-2EB0-0F35-62F8-8439CD4EFF98}"/>
          </ac:spMkLst>
        </pc:spChg>
        <pc:spChg chg="mod">
          <ac:chgData name="Huang, Cheng" userId="dcee79f9-709d-4267-a116-b68b859be4e5" providerId="ADAL" clId="{AA98C5CA-6F65-4255-8582-B475A8F86D13}" dt="2022-07-06T02:23:55.932" v="13"/>
          <ac:spMkLst>
            <pc:docMk/>
            <pc:sldMk cId="3085260662" sldId="1356"/>
            <ac:spMk id="8" creationId="{28B945D8-5A30-7D40-B792-8DE1DC57A245}"/>
          </ac:spMkLst>
        </pc:spChg>
        <pc:spChg chg="mod">
          <ac:chgData name="Huang, Cheng" userId="dcee79f9-709d-4267-a116-b68b859be4e5" providerId="ADAL" clId="{AA98C5CA-6F65-4255-8582-B475A8F86D13}" dt="2022-07-06T02:23:55.932" v="13"/>
          <ac:spMkLst>
            <pc:docMk/>
            <pc:sldMk cId="3085260662" sldId="1356"/>
            <ac:spMk id="9" creationId="{D45628C7-0BBB-542C-82B7-7DCD10553733}"/>
          </ac:spMkLst>
        </pc:spChg>
        <pc:spChg chg="del mod">
          <ac:chgData name="Huang, Cheng" userId="dcee79f9-709d-4267-a116-b68b859be4e5" providerId="ADAL" clId="{AA98C5CA-6F65-4255-8582-B475A8F86D13}" dt="2022-07-06T02:25:04.040" v="23" actId="478"/>
          <ac:spMkLst>
            <pc:docMk/>
            <pc:sldMk cId="3085260662" sldId="1356"/>
            <ac:spMk id="10" creationId="{DC51C2B4-6F93-B5C0-57D5-F35327E93769}"/>
          </ac:spMkLst>
        </pc:spChg>
        <pc:spChg chg="mod">
          <ac:chgData name="Huang, Cheng" userId="dcee79f9-709d-4267-a116-b68b859be4e5" providerId="ADAL" clId="{AA98C5CA-6F65-4255-8582-B475A8F86D13}" dt="2022-07-06T02:24:07.679" v="15" actId="20577"/>
          <ac:spMkLst>
            <pc:docMk/>
            <pc:sldMk cId="3085260662" sldId="1356"/>
            <ac:spMk id="11" creationId="{30EB1898-EC84-EC44-9C92-D92D91C0E421}"/>
          </ac:spMkLst>
        </pc:spChg>
        <pc:spChg chg="mod">
          <ac:chgData name="Huang, Cheng" userId="dcee79f9-709d-4267-a116-b68b859be4e5" providerId="ADAL" clId="{AA98C5CA-6F65-4255-8582-B475A8F86D13}" dt="2022-07-06T02:23:55.932" v="13"/>
          <ac:spMkLst>
            <pc:docMk/>
            <pc:sldMk cId="3085260662" sldId="1356"/>
            <ac:spMk id="13" creationId="{8467FAC6-BC00-F196-675C-E8870CE0F49A}"/>
          </ac:spMkLst>
        </pc:spChg>
        <pc:grpChg chg="add mod">
          <ac:chgData name="Huang, Cheng" userId="dcee79f9-709d-4267-a116-b68b859be4e5" providerId="ADAL" clId="{AA98C5CA-6F65-4255-8582-B475A8F86D13}" dt="2022-07-06T02:25:09.636" v="24" actId="14100"/>
          <ac:grpSpMkLst>
            <pc:docMk/>
            <pc:sldMk cId="3085260662" sldId="1356"/>
            <ac:grpSpMk id="4" creationId="{6580ECA5-04F8-AFDF-D613-C1B3F583013B}"/>
          </ac:grpSpMkLst>
        </pc:grpChg>
        <pc:grpChg chg="mod">
          <ac:chgData name="Huang, Cheng" userId="dcee79f9-709d-4267-a116-b68b859be4e5" providerId="ADAL" clId="{AA98C5CA-6F65-4255-8582-B475A8F86D13}" dt="2022-07-06T02:23:55.932" v="13"/>
          <ac:grpSpMkLst>
            <pc:docMk/>
            <pc:sldMk cId="3085260662" sldId="1356"/>
            <ac:grpSpMk id="5" creationId="{4B37BF13-BDD6-6460-2045-F70CCFB0B56C}"/>
          </ac:grpSpMkLst>
        </pc:grpChg>
        <pc:picChg chg="mod">
          <ac:chgData name="Huang, Cheng" userId="dcee79f9-709d-4267-a116-b68b859be4e5" providerId="ADAL" clId="{AA98C5CA-6F65-4255-8582-B475A8F86D13}" dt="2022-07-06T02:23:55.932" v="13"/>
          <ac:picMkLst>
            <pc:docMk/>
            <pc:sldMk cId="3085260662" sldId="1356"/>
            <ac:picMk id="12" creationId="{CBAA861B-50D3-327F-17EE-B012A247A6E1}"/>
          </ac:picMkLst>
        </pc:picChg>
      </pc:sldChg>
      <pc:sldChg chg="addSp modSp new mod">
        <pc:chgData name="Huang, Cheng" userId="dcee79f9-709d-4267-a116-b68b859be4e5" providerId="ADAL" clId="{AA98C5CA-6F65-4255-8582-B475A8F86D13}" dt="2022-07-06T03:39:08.151" v="1026" actId="207"/>
        <pc:sldMkLst>
          <pc:docMk/>
          <pc:sldMk cId="3696878987" sldId="1357"/>
        </pc:sldMkLst>
        <pc:spChg chg="mod">
          <ac:chgData name="Huang, Cheng" userId="dcee79f9-709d-4267-a116-b68b859be4e5" providerId="ADAL" clId="{AA98C5CA-6F65-4255-8582-B475A8F86D13}" dt="2022-07-06T03:24:48.634" v="716"/>
          <ac:spMkLst>
            <pc:docMk/>
            <pc:sldMk cId="3696878987" sldId="1357"/>
            <ac:spMk id="2" creationId="{D845A368-D770-865B-7D98-02733B5E28B6}"/>
          </ac:spMkLst>
        </pc:spChg>
        <pc:spChg chg="mod">
          <ac:chgData name="Huang, Cheng" userId="dcee79f9-709d-4267-a116-b68b859be4e5" providerId="ADAL" clId="{AA98C5CA-6F65-4255-8582-B475A8F86D13}" dt="2022-07-06T03:35:02.428" v="939" actId="113"/>
          <ac:spMkLst>
            <pc:docMk/>
            <pc:sldMk cId="3696878987" sldId="1357"/>
            <ac:spMk id="3" creationId="{10232FA7-2E5F-8C02-C7CE-653C3620052E}"/>
          </ac:spMkLst>
        </pc:spChg>
        <pc:spChg chg="add mod">
          <ac:chgData name="Huang, Cheng" userId="dcee79f9-709d-4267-a116-b68b859be4e5" providerId="ADAL" clId="{AA98C5CA-6F65-4255-8582-B475A8F86D13}" dt="2022-07-06T03:34:44.688" v="938" actId="164"/>
          <ac:spMkLst>
            <pc:docMk/>
            <pc:sldMk cId="3696878987" sldId="1357"/>
            <ac:spMk id="8" creationId="{59D0354C-0FE1-7DCC-6FF1-0C7A26C20A8E}"/>
          </ac:spMkLst>
        </pc:spChg>
        <pc:spChg chg="add mod">
          <ac:chgData name="Huang, Cheng" userId="dcee79f9-709d-4267-a116-b68b859be4e5" providerId="ADAL" clId="{AA98C5CA-6F65-4255-8582-B475A8F86D13}" dt="2022-07-06T03:34:44.688" v="938" actId="164"/>
          <ac:spMkLst>
            <pc:docMk/>
            <pc:sldMk cId="3696878987" sldId="1357"/>
            <ac:spMk id="9" creationId="{47E9AF55-E0AC-6911-726C-085DBE35795C}"/>
          </ac:spMkLst>
        </pc:spChg>
        <pc:spChg chg="add mod">
          <ac:chgData name="Huang, Cheng" userId="dcee79f9-709d-4267-a116-b68b859be4e5" providerId="ADAL" clId="{AA98C5CA-6F65-4255-8582-B475A8F86D13}" dt="2022-07-06T03:34:44.688" v="938" actId="164"/>
          <ac:spMkLst>
            <pc:docMk/>
            <pc:sldMk cId="3696878987" sldId="1357"/>
            <ac:spMk id="10" creationId="{C2A2A02C-74FA-9491-713B-4980B06EAB9D}"/>
          </ac:spMkLst>
        </pc:spChg>
        <pc:spChg chg="add mod">
          <ac:chgData name="Huang, Cheng" userId="dcee79f9-709d-4267-a116-b68b859be4e5" providerId="ADAL" clId="{AA98C5CA-6F65-4255-8582-B475A8F86D13}" dt="2022-07-06T03:34:44.688" v="938" actId="164"/>
          <ac:spMkLst>
            <pc:docMk/>
            <pc:sldMk cId="3696878987" sldId="1357"/>
            <ac:spMk id="11" creationId="{B3347EB3-C4A2-9047-3AC9-86CB23C91952}"/>
          </ac:spMkLst>
        </pc:spChg>
        <pc:spChg chg="add mod">
          <ac:chgData name="Huang, Cheng" userId="dcee79f9-709d-4267-a116-b68b859be4e5" providerId="ADAL" clId="{AA98C5CA-6F65-4255-8582-B475A8F86D13}" dt="2022-07-06T03:38:47.558" v="1024" actId="1035"/>
          <ac:spMkLst>
            <pc:docMk/>
            <pc:sldMk cId="3696878987" sldId="1357"/>
            <ac:spMk id="12" creationId="{0E664A01-D75B-7ABC-5427-2EBF6BD4C193}"/>
          </ac:spMkLst>
        </pc:spChg>
        <pc:spChg chg="add mod">
          <ac:chgData name="Huang, Cheng" userId="dcee79f9-709d-4267-a116-b68b859be4e5" providerId="ADAL" clId="{AA98C5CA-6F65-4255-8582-B475A8F86D13}" dt="2022-07-06T03:39:03.573" v="1025" actId="207"/>
          <ac:spMkLst>
            <pc:docMk/>
            <pc:sldMk cId="3696878987" sldId="1357"/>
            <ac:spMk id="14" creationId="{099E8BE9-100F-F4AD-8596-10463856535B}"/>
          </ac:spMkLst>
        </pc:spChg>
        <pc:spChg chg="add mod">
          <ac:chgData name="Huang, Cheng" userId="dcee79f9-709d-4267-a116-b68b859be4e5" providerId="ADAL" clId="{AA98C5CA-6F65-4255-8582-B475A8F86D13}" dt="2022-07-06T03:39:08.151" v="1026" actId="207"/>
          <ac:spMkLst>
            <pc:docMk/>
            <pc:sldMk cId="3696878987" sldId="1357"/>
            <ac:spMk id="15" creationId="{C3C15DEC-AAA5-1D22-C669-F124A08AF6AA}"/>
          </ac:spMkLst>
        </pc:spChg>
        <pc:grpChg chg="add mod">
          <ac:chgData name="Huang, Cheng" userId="dcee79f9-709d-4267-a116-b68b859be4e5" providerId="ADAL" clId="{AA98C5CA-6F65-4255-8582-B475A8F86D13}" dt="2022-07-06T03:35:10.095" v="942" actId="1076"/>
          <ac:grpSpMkLst>
            <pc:docMk/>
            <pc:sldMk cId="3696878987" sldId="1357"/>
            <ac:grpSpMk id="13" creationId="{8E6434D9-A21A-C299-A547-34099595E00C}"/>
          </ac:grpSpMkLst>
        </pc:grpChg>
        <pc:picChg chg="add mod ord modCrop">
          <ac:chgData name="Huang, Cheng" userId="dcee79f9-709d-4267-a116-b68b859be4e5" providerId="ADAL" clId="{AA98C5CA-6F65-4255-8582-B475A8F86D13}" dt="2022-07-06T03:34:44.688" v="938" actId="164"/>
          <ac:picMkLst>
            <pc:docMk/>
            <pc:sldMk cId="3696878987" sldId="1357"/>
            <ac:picMk id="4" creationId="{8D1E2424-D6B6-5B27-9B4B-3731961B1483}"/>
          </ac:picMkLst>
        </pc:picChg>
        <pc:picChg chg="add mod ord modCrop">
          <ac:chgData name="Huang, Cheng" userId="dcee79f9-709d-4267-a116-b68b859be4e5" providerId="ADAL" clId="{AA98C5CA-6F65-4255-8582-B475A8F86D13}" dt="2022-07-06T03:34:44.688" v="938" actId="164"/>
          <ac:picMkLst>
            <pc:docMk/>
            <pc:sldMk cId="3696878987" sldId="1357"/>
            <ac:picMk id="5" creationId="{ADA2A7F1-4B2C-3A60-9C6F-70654EAF722B}"/>
          </ac:picMkLst>
        </pc:picChg>
        <pc:picChg chg="add mod ord modCrop">
          <ac:chgData name="Huang, Cheng" userId="dcee79f9-709d-4267-a116-b68b859be4e5" providerId="ADAL" clId="{AA98C5CA-6F65-4255-8582-B475A8F86D13}" dt="2022-07-06T03:34:44.688" v="938" actId="164"/>
          <ac:picMkLst>
            <pc:docMk/>
            <pc:sldMk cId="3696878987" sldId="1357"/>
            <ac:picMk id="6" creationId="{29B8846C-51BC-664A-A762-BE8739E480A9}"/>
          </ac:picMkLst>
        </pc:picChg>
        <pc:picChg chg="add mod ord modCrop">
          <ac:chgData name="Huang, Cheng" userId="dcee79f9-709d-4267-a116-b68b859be4e5" providerId="ADAL" clId="{AA98C5CA-6F65-4255-8582-B475A8F86D13}" dt="2022-07-06T03:34:44.688" v="938" actId="164"/>
          <ac:picMkLst>
            <pc:docMk/>
            <pc:sldMk cId="3696878987" sldId="1357"/>
            <ac:picMk id="7" creationId="{788B368A-7B57-E1C0-4068-EAF66217F312}"/>
          </ac:picMkLst>
        </pc:picChg>
      </pc:sldChg>
      <pc:sldChg chg="add">
        <pc:chgData name="Huang, Cheng" userId="dcee79f9-709d-4267-a116-b68b859be4e5" providerId="ADAL" clId="{AA98C5CA-6F65-4255-8582-B475A8F86D13}" dt="2022-07-06T03:40:03.967" v="1027"/>
        <pc:sldMkLst>
          <pc:docMk/>
          <pc:sldMk cId="213864118" sldId="1358"/>
        </pc:sldMkLst>
      </pc:sldChg>
      <pc:sldChg chg="add">
        <pc:chgData name="Huang, Cheng" userId="dcee79f9-709d-4267-a116-b68b859be4e5" providerId="ADAL" clId="{AA98C5CA-6F65-4255-8582-B475A8F86D13}" dt="2022-07-06T03:40:03.967" v="1027"/>
        <pc:sldMkLst>
          <pc:docMk/>
          <pc:sldMk cId="1792555341" sldId="1359"/>
        </pc:sldMkLst>
      </pc:sldChg>
      <pc:sldChg chg="add">
        <pc:chgData name="Huang, Cheng" userId="dcee79f9-709d-4267-a116-b68b859be4e5" providerId="ADAL" clId="{AA98C5CA-6F65-4255-8582-B475A8F86D13}" dt="2022-07-06T03:40:03.967" v="1027"/>
        <pc:sldMkLst>
          <pc:docMk/>
          <pc:sldMk cId="4169575637" sldId="1360"/>
        </pc:sldMkLst>
      </pc:sldChg>
      <pc:sldChg chg="modSp add mod">
        <pc:chgData name="Huang, Cheng" userId="dcee79f9-709d-4267-a116-b68b859be4e5" providerId="ADAL" clId="{AA98C5CA-6F65-4255-8582-B475A8F86D13}" dt="2022-07-06T11:54:39.292" v="1318"/>
        <pc:sldMkLst>
          <pc:docMk/>
          <pc:sldMk cId="2369493375" sldId="1361"/>
        </pc:sldMkLst>
        <pc:spChg chg="mod">
          <ac:chgData name="Huang, Cheng" userId="dcee79f9-709d-4267-a116-b68b859be4e5" providerId="ADAL" clId="{AA98C5CA-6F65-4255-8582-B475A8F86D13}" dt="2022-07-06T03:59:07.440" v="1166" actId="6549"/>
          <ac:spMkLst>
            <pc:docMk/>
            <pc:sldMk cId="2369493375" sldId="1361"/>
            <ac:spMk id="2" creationId="{00000000-0000-0000-0000-000000000000}"/>
          </ac:spMkLst>
        </pc:spChg>
        <pc:spChg chg="mod">
          <ac:chgData name="Huang, Cheng" userId="dcee79f9-709d-4267-a116-b68b859be4e5" providerId="ADAL" clId="{AA98C5CA-6F65-4255-8582-B475A8F86D13}" dt="2022-07-06T03:53:44.996" v="1108" actId="114"/>
          <ac:spMkLst>
            <pc:docMk/>
            <pc:sldMk cId="2369493375" sldId="1361"/>
            <ac:spMk id="3" creationId="{00000000-0000-0000-0000-000000000000}"/>
          </ac:spMkLst>
        </pc:spChg>
        <pc:graphicFrameChg chg="mod">
          <ac:chgData name="Huang, Cheng" userId="dcee79f9-709d-4267-a116-b68b859be4e5" providerId="ADAL" clId="{AA98C5CA-6F65-4255-8582-B475A8F86D13}" dt="2022-07-06T11:54:39.292" v="1318"/>
          <ac:graphicFrameMkLst>
            <pc:docMk/>
            <pc:sldMk cId="2369493375" sldId="1361"/>
            <ac:graphicFrameMk id="14" creationId="{00000000-0000-0000-0000-000000000000}"/>
          </ac:graphicFrameMkLst>
        </pc:graphicFrameChg>
      </pc:sldChg>
      <pc:sldChg chg="delSp modSp add mod">
        <pc:chgData name="Huang, Cheng" userId="dcee79f9-709d-4267-a116-b68b859be4e5" providerId="ADAL" clId="{AA98C5CA-6F65-4255-8582-B475A8F86D13}" dt="2022-07-06T12:05:36.181" v="1473" actId="207"/>
        <pc:sldMkLst>
          <pc:docMk/>
          <pc:sldMk cId="3300123103" sldId="1362"/>
        </pc:sldMkLst>
        <pc:spChg chg="mod">
          <ac:chgData name="Huang, Cheng" userId="dcee79f9-709d-4267-a116-b68b859be4e5" providerId="ADAL" clId="{AA98C5CA-6F65-4255-8582-B475A8F86D13}" dt="2022-07-06T12:05:36.181" v="1473" actId="207"/>
          <ac:spMkLst>
            <pc:docMk/>
            <pc:sldMk cId="3300123103" sldId="1362"/>
            <ac:spMk id="3" creationId="{80C07FE5-89C9-575D-CF98-D7CD549DB913}"/>
          </ac:spMkLst>
        </pc:spChg>
        <pc:graphicFrameChg chg="del">
          <ac:chgData name="Huang, Cheng" userId="dcee79f9-709d-4267-a116-b68b859be4e5" providerId="ADAL" clId="{AA98C5CA-6F65-4255-8582-B475A8F86D13}" dt="2022-07-06T04:01:16.108" v="1207" actId="478"/>
          <ac:graphicFrameMkLst>
            <pc:docMk/>
            <pc:sldMk cId="3300123103" sldId="1362"/>
            <ac:graphicFrameMk id="4" creationId="{DF0A3242-4843-F538-BE48-2877B602DA18}"/>
          </ac:graphicFrameMkLst>
        </pc:graphicFrameChg>
        <pc:graphicFrameChg chg="del">
          <ac:chgData name="Huang, Cheng" userId="dcee79f9-709d-4267-a116-b68b859be4e5" providerId="ADAL" clId="{AA98C5CA-6F65-4255-8582-B475A8F86D13}" dt="2022-07-06T04:01:18.105" v="1208" actId="478"/>
          <ac:graphicFrameMkLst>
            <pc:docMk/>
            <pc:sldMk cId="3300123103" sldId="1362"/>
            <ac:graphicFrameMk id="6" creationId="{82F3FE0F-9DF8-8EF9-0EE1-787C47F0B28F}"/>
          </ac:graphicFrameMkLst>
        </pc:graphicFrameChg>
        <pc:graphicFrameChg chg="mod">
          <ac:chgData name="Huang, Cheng" userId="dcee79f9-709d-4267-a116-b68b859be4e5" providerId="ADAL" clId="{AA98C5CA-6F65-4255-8582-B475A8F86D13}" dt="2022-07-06T12:04:38.423" v="1472"/>
          <ac:graphicFrameMkLst>
            <pc:docMk/>
            <pc:sldMk cId="3300123103" sldId="1362"/>
            <ac:graphicFrameMk id="7" creationId="{0E009064-1AB6-CA59-D033-44FB5B872618}"/>
          </ac:graphicFrameMkLst>
        </pc:graphicFrameChg>
        <pc:graphicFrameChg chg="mod">
          <ac:chgData name="Huang, Cheng" userId="dcee79f9-709d-4267-a116-b68b859be4e5" providerId="ADAL" clId="{AA98C5CA-6F65-4255-8582-B475A8F86D13}" dt="2022-07-06T12:04:30.439" v="1470"/>
          <ac:graphicFrameMkLst>
            <pc:docMk/>
            <pc:sldMk cId="3300123103" sldId="1362"/>
            <ac:graphicFrameMk id="9" creationId="{AFBF44FA-F4F7-0504-FAB0-85F2831B07C9}"/>
          </ac:graphicFrameMkLst>
        </pc:graphicFrameChg>
      </pc:sldChg>
      <pc:sldChg chg="modSp new mod">
        <pc:chgData name="Huang, Cheng" userId="dcee79f9-709d-4267-a116-b68b859be4e5" providerId="ADAL" clId="{AA98C5CA-6F65-4255-8582-B475A8F86D13}" dt="2022-07-06T12:15:20.795" v="1756" actId="113"/>
        <pc:sldMkLst>
          <pc:docMk/>
          <pc:sldMk cId="3320669416" sldId="1363"/>
        </pc:sldMkLst>
        <pc:spChg chg="mod">
          <ac:chgData name="Huang, Cheng" userId="dcee79f9-709d-4267-a116-b68b859be4e5" providerId="ADAL" clId="{AA98C5CA-6F65-4255-8582-B475A8F86D13}" dt="2022-07-06T12:07:42.507" v="1501" actId="20577"/>
          <ac:spMkLst>
            <pc:docMk/>
            <pc:sldMk cId="3320669416" sldId="1363"/>
            <ac:spMk id="2" creationId="{119C2EAB-2FE3-EB78-A4DF-F666C082FF48}"/>
          </ac:spMkLst>
        </pc:spChg>
        <pc:spChg chg="mod">
          <ac:chgData name="Huang, Cheng" userId="dcee79f9-709d-4267-a116-b68b859be4e5" providerId="ADAL" clId="{AA98C5CA-6F65-4255-8582-B475A8F86D13}" dt="2022-07-06T12:15:20.795" v="1756" actId="113"/>
          <ac:spMkLst>
            <pc:docMk/>
            <pc:sldMk cId="3320669416" sldId="1363"/>
            <ac:spMk id="3" creationId="{DAD09B1A-EC9E-6D33-FF2B-464D866D2CCA}"/>
          </ac:spMkLst>
        </pc:spChg>
      </pc:sldChg>
    </pc:docChg>
  </pc:docChgLst>
  <pc:docChgLst>
    <pc:chgData name="Huang, Cheng" userId="dcee79f9-709d-4267-a116-b68b859be4e5" providerId="ADAL" clId="{F80F197D-73D3-406C-92B0-D3EF51E5BCDD}"/>
    <pc:docChg chg="undo custSel addSld delSld modSld">
      <pc:chgData name="Huang, Cheng" userId="dcee79f9-709d-4267-a116-b68b859be4e5" providerId="ADAL" clId="{F80F197D-73D3-406C-92B0-D3EF51E5BCDD}" dt="2022-07-13T18:01:07.041" v="247" actId="1076"/>
      <pc:docMkLst>
        <pc:docMk/>
      </pc:docMkLst>
      <pc:sldChg chg="add">
        <pc:chgData name="Huang, Cheng" userId="dcee79f9-709d-4267-a116-b68b859be4e5" providerId="ADAL" clId="{F80F197D-73D3-406C-92B0-D3EF51E5BCDD}" dt="2022-07-13T17:28:55.384" v="78"/>
        <pc:sldMkLst>
          <pc:docMk/>
          <pc:sldMk cId="664484637" sldId="279"/>
        </pc:sldMkLst>
      </pc:sldChg>
      <pc:sldChg chg="modSp del mod">
        <pc:chgData name="Huang, Cheng" userId="dcee79f9-709d-4267-a116-b68b859be4e5" providerId="ADAL" clId="{F80F197D-73D3-406C-92B0-D3EF51E5BCDD}" dt="2022-07-13T17:28:36.279" v="77" actId="2696"/>
        <pc:sldMkLst>
          <pc:docMk/>
          <pc:sldMk cId="1542623266" sldId="279"/>
        </pc:sldMkLst>
        <pc:spChg chg="mod">
          <ac:chgData name="Huang, Cheng" userId="dcee79f9-709d-4267-a116-b68b859be4e5" providerId="ADAL" clId="{F80F197D-73D3-406C-92B0-D3EF51E5BCDD}" dt="2022-07-13T15:10:45.170" v="1" actId="114"/>
          <ac:spMkLst>
            <pc:docMk/>
            <pc:sldMk cId="1542623266" sldId="279"/>
            <ac:spMk id="6" creationId="{00000000-0000-0000-0000-000000000000}"/>
          </ac:spMkLst>
        </pc:spChg>
      </pc:sldChg>
      <pc:sldChg chg="del">
        <pc:chgData name="Huang, Cheng" userId="dcee79f9-709d-4267-a116-b68b859be4e5" providerId="ADAL" clId="{F80F197D-73D3-406C-92B0-D3EF51E5BCDD}" dt="2022-07-13T17:28:36.279" v="77" actId="2696"/>
        <pc:sldMkLst>
          <pc:docMk/>
          <pc:sldMk cId="314208241" sldId="283"/>
        </pc:sldMkLst>
      </pc:sldChg>
      <pc:sldChg chg="add">
        <pc:chgData name="Huang, Cheng" userId="dcee79f9-709d-4267-a116-b68b859be4e5" providerId="ADAL" clId="{F80F197D-73D3-406C-92B0-D3EF51E5BCDD}" dt="2022-07-13T17:28:55.384" v="78"/>
        <pc:sldMkLst>
          <pc:docMk/>
          <pc:sldMk cId="3066845383" sldId="283"/>
        </pc:sldMkLst>
      </pc:sldChg>
      <pc:sldChg chg="add">
        <pc:chgData name="Huang, Cheng" userId="dcee79f9-709d-4267-a116-b68b859be4e5" providerId="ADAL" clId="{F80F197D-73D3-406C-92B0-D3EF51E5BCDD}" dt="2022-07-13T17:28:55.384" v="78"/>
        <pc:sldMkLst>
          <pc:docMk/>
          <pc:sldMk cId="3604014313" sldId="284"/>
        </pc:sldMkLst>
      </pc:sldChg>
      <pc:sldChg chg="del">
        <pc:chgData name="Huang, Cheng" userId="dcee79f9-709d-4267-a116-b68b859be4e5" providerId="ADAL" clId="{F80F197D-73D3-406C-92B0-D3EF51E5BCDD}" dt="2022-07-13T17:28:36.279" v="77" actId="2696"/>
        <pc:sldMkLst>
          <pc:docMk/>
          <pc:sldMk cId="3681667659" sldId="284"/>
        </pc:sldMkLst>
      </pc:sldChg>
      <pc:sldChg chg="del">
        <pc:chgData name="Huang, Cheng" userId="dcee79f9-709d-4267-a116-b68b859be4e5" providerId="ADAL" clId="{F80F197D-73D3-406C-92B0-D3EF51E5BCDD}" dt="2022-07-13T17:28:36.279" v="77" actId="2696"/>
        <pc:sldMkLst>
          <pc:docMk/>
          <pc:sldMk cId="1367352060" sldId="291"/>
        </pc:sldMkLst>
      </pc:sldChg>
      <pc:sldChg chg="add">
        <pc:chgData name="Huang, Cheng" userId="dcee79f9-709d-4267-a116-b68b859be4e5" providerId="ADAL" clId="{F80F197D-73D3-406C-92B0-D3EF51E5BCDD}" dt="2022-07-13T17:28:55.384" v="78"/>
        <pc:sldMkLst>
          <pc:docMk/>
          <pc:sldMk cId="1832221518" sldId="291"/>
        </pc:sldMkLst>
      </pc:sldChg>
      <pc:sldChg chg="modSp mod">
        <pc:chgData name="Huang, Cheng" userId="dcee79f9-709d-4267-a116-b68b859be4e5" providerId="ADAL" clId="{F80F197D-73D3-406C-92B0-D3EF51E5BCDD}" dt="2022-07-13T15:05:07.522" v="0" actId="20577"/>
        <pc:sldMkLst>
          <pc:docMk/>
          <pc:sldMk cId="685219437" sldId="797"/>
        </pc:sldMkLst>
        <pc:spChg chg="mod">
          <ac:chgData name="Huang, Cheng" userId="dcee79f9-709d-4267-a116-b68b859be4e5" providerId="ADAL" clId="{F80F197D-73D3-406C-92B0-D3EF51E5BCDD}" dt="2022-07-13T15:05:07.522" v="0" actId="20577"/>
          <ac:spMkLst>
            <pc:docMk/>
            <pc:sldMk cId="685219437" sldId="797"/>
            <ac:spMk id="3" creationId="{00000000-0000-0000-0000-000000000000}"/>
          </ac:spMkLst>
        </pc:spChg>
      </pc:sldChg>
      <pc:sldChg chg="add del">
        <pc:chgData name="Huang, Cheng" userId="dcee79f9-709d-4267-a116-b68b859be4e5" providerId="ADAL" clId="{F80F197D-73D3-406C-92B0-D3EF51E5BCDD}" dt="2022-07-13T15:35:28.293" v="73" actId="2696"/>
        <pc:sldMkLst>
          <pc:docMk/>
          <pc:sldMk cId="716591720" sldId="1016"/>
        </pc:sldMkLst>
      </pc:sldChg>
      <pc:sldChg chg="add">
        <pc:chgData name="Huang, Cheng" userId="dcee79f9-709d-4267-a116-b68b859be4e5" providerId="ADAL" clId="{F80F197D-73D3-406C-92B0-D3EF51E5BCDD}" dt="2022-07-13T15:35:32.666" v="74"/>
        <pc:sldMkLst>
          <pc:docMk/>
          <pc:sldMk cId="859397359" sldId="1016"/>
        </pc:sldMkLst>
      </pc:sldChg>
      <pc:sldChg chg="add del">
        <pc:chgData name="Huang, Cheng" userId="dcee79f9-709d-4267-a116-b68b859be4e5" providerId="ADAL" clId="{F80F197D-73D3-406C-92B0-D3EF51E5BCDD}" dt="2022-07-13T15:34:16.453" v="71" actId="2696"/>
        <pc:sldMkLst>
          <pc:docMk/>
          <pc:sldMk cId="913214582" sldId="1016"/>
        </pc:sldMkLst>
      </pc:sldChg>
      <pc:sldChg chg="del">
        <pc:chgData name="Huang, Cheng" userId="dcee79f9-709d-4267-a116-b68b859be4e5" providerId="ADAL" clId="{F80F197D-73D3-406C-92B0-D3EF51E5BCDD}" dt="2022-07-13T15:33:02.919" v="69" actId="2696"/>
        <pc:sldMkLst>
          <pc:docMk/>
          <pc:sldMk cId="2772487292" sldId="1016"/>
        </pc:sldMkLst>
      </pc:sldChg>
      <pc:sldChg chg="del">
        <pc:chgData name="Huang, Cheng" userId="dcee79f9-709d-4267-a116-b68b859be4e5" providerId="ADAL" clId="{F80F197D-73D3-406C-92B0-D3EF51E5BCDD}" dt="2022-07-13T17:28:06.832" v="75" actId="2696"/>
        <pc:sldMkLst>
          <pc:docMk/>
          <pc:sldMk cId="1755181258" sldId="1026"/>
        </pc:sldMkLst>
      </pc:sldChg>
      <pc:sldChg chg="add">
        <pc:chgData name="Huang, Cheng" userId="dcee79f9-709d-4267-a116-b68b859be4e5" providerId="ADAL" clId="{F80F197D-73D3-406C-92B0-D3EF51E5BCDD}" dt="2022-07-13T17:28:22.571" v="76"/>
        <pc:sldMkLst>
          <pc:docMk/>
          <pc:sldMk cId="1981901948" sldId="1026"/>
        </pc:sldMkLst>
      </pc:sldChg>
      <pc:sldChg chg="addSp modSp mod modAnim">
        <pc:chgData name="Huang, Cheng" userId="dcee79f9-709d-4267-a116-b68b859be4e5" providerId="ADAL" clId="{F80F197D-73D3-406C-92B0-D3EF51E5BCDD}" dt="2022-07-13T18:01:07.041" v="247" actId="1076"/>
        <pc:sldMkLst>
          <pc:docMk/>
          <pc:sldMk cId="2188219067" sldId="1126"/>
        </pc:sldMkLst>
        <pc:spChg chg="add mod">
          <ac:chgData name="Huang, Cheng" userId="dcee79f9-709d-4267-a116-b68b859be4e5" providerId="ADAL" clId="{F80F197D-73D3-406C-92B0-D3EF51E5BCDD}" dt="2022-07-13T18:01:07.041" v="247" actId="1076"/>
          <ac:spMkLst>
            <pc:docMk/>
            <pc:sldMk cId="2188219067" sldId="1126"/>
            <ac:spMk id="18" creationId="{195B4666-617A-46F6-97F0-B3865D12E161}"/>
          </ac:spMkLst>
        </pc:spChg>
      </pc:sldChg>
      <pc:sldChg chg="modSp mod">
        <pc:chgData name="Huang, Cheng" userId="dcee79f9-709d-4267-a116-b68b859be4e5" providerId="ADAL" clId="{F80F197D-73D3-406C-92B0-D3EF51E5BCDD}" dt="2022-07-13T18:00:29.856" v="245" actId="123"/>
        <pc:sldMkLst>
          <pc:docMk/>
          <pc:sldMk cId="415800241" sldId="1184"/>
        </pc:sldMkLst>
        <pc:spChg chg="mod">
          <ac:chgData name="Huang, Cheng" userId="dcee79f9-709d-4267-a116-b68b859be4e5" providerId="ADAL" clId="{F80F197D-73D3-406C-92B0-D3EF51E5BCDD}" dt="2022-07-13T18:00:29.856" v="245" actId="123"/>
          <ac:spMkLst>
            <pc:docMk/>
            <pc:sldMk cId="415800241" sldId="1184"/>
            <ac:spMk id="3" creationId="{00000000-0000-0000-0000-000000000000}"/>
          </ac:spMkLst>
        </pc:spChg>
        <pc:spChg chg="mod">
          <ac:chgData name="Huang, Cheng" userId="dcee79f9-709d-4267-a116-b68b859be4e5" providerId="ADAL" clId="{F80F197D-73D3-406C-92B0-D3EF51E5BCDD}" dt="2022-07-13T18:00:24.770" v="244" actId="1076"/>
          <ac:spMkLst>
            <pc:docMk/>
            <pc:sldMk cId="415800241" sldId="1184"/>
            <ac:spMk id="4" creationId="{00000000-0000-0000-0000-000000000000}"/>
          </ac:spMkLst>
        </pc:spChg>
      </pc:sldChg>
      <pc:sldChg chg="modSp mod">
        <pc:chgData name="Huang, Cheng" userId="dcee79f9-709d-4267-a116-b68b859be4e5" providerId="ADAL" clId="{F80F197D-73D3-406C-92B0-D3EF51E5BCDD}" dt="2022-07-13T15:30:53.858" v="68" actId="255"/>
        <pc:sldMkLst>
          <pc:docMk/>
          <pc:sldMk cId="3194527054" sldId="1189"/>
        </pc:sldMkLst>
        <pc:spChg chg="mod">
          <ac:chgData name="Huang, Cheng" userId="dcee79f9-709d-4267-a116-b68b859be4e5" providerId="ADAL" clId="{F80F197D-73D3-406C-92B0-D3EF51E5BCDD}" dt="2022-07-13T15:30:53.858" v="68" actId="255"/>
          <ac:spMkLst>
            <pc:docMk/>
            <pc:sldMk cId="3194527054" sldId="1189"/>
            <ac:spMk id="33" creationId="{76D68BAF-F2B2-3CFE-9867-A2EC6581A156}"/>
          </ac:spMkLst>
        </pc:spChg>
      </pc:sldChg>
      <pc:sldChg chg="add">
        <pc:chgData name="Huang, Cheng" userId="dcee79f9-709d-4267-a116-b68b859be4e5" providerId="ADAL" clId="{F80F197D-73D3-406C-92B0-D3EF51E5BCDD}" dt="2022-07-13T17:28:22.571" v="76"/>
        <pc:sldMkLst>
          <pc:docMk/>
          <pc:sldMk cId="2489089784" sldId="1227"/>
        </pc:sldMkLst>
      </pc:sldChg>
      <pc:sldChg chg="del">
        <pc:chgData name="Huang, Cheng" userId="dcee79f9-709d-4267-a116-b68b859be4e5" providerId="ADAL" clId="{F80F197D-73D3-406C-92B0-D3EF51E5BCDD}" dt="2022-07-13T17:28:06.832" v="75" actId="2696"/>
        <pc:sldMkLst>
          <pc:docMk/>
          <pc:sldMk cId="4163157698" sldId="1227"/>
        </pc:sldMkLst>
      </pc:sldChg>
      <pc:sldChg chg="add del">
        <pc:chgData name="Huang, Cheng" userId="dcee79f9-709d-4267-a116-b68b859be4e5" providerId="ADAL" clId="{F80F197D-73D3-406C-92B0-D3EF51E5BCDD}" dt="2022-07-13T15:35:28.293" v="73" actId="2696"/>
        <pc:sldMkLst>
          <pc:docMk/>
          <pc:sldMk cId="1239324810" sldId="1231"/>
        </pc:sldMkLst>
      </pc:sldChg>
      <pc:sldChg chg="add">
        <pc:chgData name="Huang, Cheng" userId="dcee79f9-709d-4267-a116-b68b859be4e5" providerId="ADAL" clId="{F80F197D-73D3-406C-92B0-D3EF51E5BCDD}" dt="2022-07-13T15:35:32.666" v="74"/>
        <pc:sldMkLst>
          <pc:docMk/>
          <pc:sldMk cId="1776074634" sldId="1231"/>
        </pc:sldMkLst>
      </pc:sldChg>
      <pc:sldChg chg="del">
        <pc:chgData name="Huang, Cheng" userId="dcee79f9-709d-4267-a116-b68b859be4e5" providerId="ADAL" clId="{F80F197D-73D3-406C-92B0-D3EF51E5BCDD}" dt="2022-07-13T15:33:02.919" v="69" actId="2696"/>
        <pc:sldMkLst>
          <pc:docMk/>
          <pc:sldMk cId="2081111233" sldId="1231"/>
        </pc:sldMkLst>
      </pc:sldChg>
      <pc:sldChg chg="add del">
        <pc:chgData name="Huang, Cheng" userId="dcee79f9-709d-4267-a116-b68b859be4e5" providerId="ADAL" clId="{F80F197D-73D3-406C-92B0-D3EF51E5BCDD}" dt="2022-07-13T15:34:16.453" v="71" actId="2696"/>
        <pc:sldMkLst>
          <pc:docMk/>
          <pc:sldMk cId="3882199637" sldId="1231"/>
        </pc:sldMkLst>
      </pc:sldChg>
      <pc:sldChg chg="del">
        <pc:chgData name="Huang, Cheng" userId="dcee79f9-709d-4267-a116-b68b859be4e5" providerId="ADAL" clId="{F80F197D-73D3-406C-92B0-D3EF51E5BCDD}" dt="2022-07-13T15:33:02.919" v="69" actId="2696"/>
        <pc:sldMkLst>
          <pc:docMk/>
          <pc:sldMk cId="69668530" sldId="1232"/>
        </pc:sldMkLst>
      </pc:sldChg>
      <pc:sldChg chg="add">
        <pc:chgData name="Huang, Cheng" userId="dcee79f9-709d-4267-a116-b68b859be4e5" providerId="ADAL" clId="{F80F197D-73D3-406C-92B0-D3EF51E5BCDD}" dt="2022-07-13T15:35:32.666" v="74"/>
        <pc:sldMkLst>
          <pc:docMk/>
          <pc:sldMk cId="1987614880" sldId="1232"/>
        </pc:sldMkLst>
      </pc:sldChg>
      <pc:sldChg chg="add del">
        <pc:chgData name="Huang, Cheng" userId="dcee79f9-709d-4267-a116-b68b859be4e5" providerId="ADAL" clId="{F80F197D-73D3-406C-92B0-D3EF51E5BCDD}" dt="2022-07-13T15:35:28.293" v="73" actId="2696"/>
        <pc:sldMkLst>
          <pc:docMk/>
          <pc:sldMk cId="2929458450" sldId="1232"/>
        </pc:sldMkLst>
      </pc:sldChg>
      <pc:sldChg chg="add del">
        <pc:chgData name="Huang, Cheng" userId="dcee79f9-709d-4267-a116-b68b859be4e5" providerId="ADAL" clId="{F80F197D-73D3-406C-92B0-D3EF51E5BCDD}" dt="2022-07-13T15:34:16.453" v="71" actId="2696"/>
        <pc:sldMkLst>
          <pc:docMk/>
          <pc:sldMk cId="3618659241" sldId="1232"/>
        </pc:sldMkLst>
      </pc:sldChg>
      <pc:sldChg chg="del">
        <pc:chgData name="Huang, Cheng" userId="dcee79f9-709d-4267-a116-b68b859be4e5" providerId="ADAL" clId="{F80F197D-73D3-406C-92B0-D3EF51E5BCDD}" dt="2022-07-13T17:28:06.832" v="75" actId="2696"/>
        <pc:sldMkLst>
          <pc:docMk/>
          <pc:sldMk cId="3061282257" sldId="1234"/>
        </pc:sldMkLst>
      </pc:sldChg>
      <pc:sldChg chg="add">
        <pc:chgData name="Huang, Cheng" userId="dcee79f9-709d-4267-a116-b68b859be4e5" providerId="ADAL" clId="{F80F197D-73D3-406C-92B0-D3EF51E5BCDD}" dt="2022-07-13T17:28:22.571" v="76"/>
        <pc:sldMkLst>
          <pc:docMk/>
          <pc:sldMk cId="3657486858" sldId="1234"/>
        </pc:sldMkLst>
      </pc:sldChg>
      <pc:sldChg chg="del">
        <pc:chgData name="Huang, Cheng" userId="dcee79f9-709d-4267-a116-b68b859be4e5" providerId="ADAL" clId="{F80F197D-73D3-406C-92B0-D3EF51E5BCDD}" dt="2022-07-13T17:29:40.457" v="80" actId="47"/>
        <pc:sldMkLst>
          <pc:docMk/>
          <pc:sldMk cId="826359709" sldId="1342"/>
        </pc:sldMkLst>
      </pc:sldChg>
      <pc:sldChg chg="add del">
        <pc:chgData name="Huang, Cheng" userId="dcee79f9-709d-4267-a116-b68b859be4e5" providerId="ADAL" clId="{F80F197D-73D3-406C-92B0-D3EF51E5BCDD}" dt="2022-07-13T17:33:33.140" v="85" actId="47"/>
        <pc:sldMkLst>
          <pc:docMk/>
          <pc:sldMk cId="3404335348" sldId="1343"/>
        </pc:sldMkLst>
      </pc:sldChg>
      <pc:sldChg chg="modSp mod">
        <pc:chgData name="Huang, Cheng" userId="dcee79f9-709d-4267-a116-b68b859be4e5" providerId="ADAL" clId="{F80F197D-73D3-406C-92B0-D3EF51E5BCDD}" dt="2022-07-13T15:19:23.384" v="15" actId="1076"/>
        <pc:sldMkLst>
          <pc:docMk/>
          <pc:sldMk cId="1139960798" sldId="1350"/>
        </pc:sldMkLst>
        <pc:spChg chg="mod">
          <ac:chgData name="Huang, Cheng" userId="dcee79f9-709d-4267-a116-b68b859be4e5" providerId="ADAL" clId="{F80F197D-73D3-406C-92B0-D3EF51E5BCDD}" dt="2022-07-13T15:19:13.073" v="14" actId="20577"/>
          <ac:spMkLst>
            <pc:docMk/>
            <pc:sldMk cId="1139960798" sldId="1350"/>
            <ac:spMk id="3" creationId="{00000000-0000-0000-0000-000000000000}"/>
          </ac:spMkLst>
        </pc:spChg>
        <pc:spChg chg="mod">
          <ac:chgData name="Huang, Cheng" userId="dcee79f9-709d-4267-a116-b68b859be4e5" providerId="ADAL" clId="{F80F197D-73D3-406C-92B0-D3EF51E5BCDD}" dt="2022-07-13T15:19:23.384" v="15" actId="1076"/>
          <ac:spMkLst>
            <pc:docMk/>
            <pc:sldMk cId="1139960798" sldId="1350"/>
            <ac:spMk id="16" creationId="{408F275D-78D9-8B96-AE02-FF7527C62CBA}"/>
          </ac:spMkLst>
        </pc:spChg>
      </pc:sldChg>
      <pc:sldChg chg="del">
        <pc:chgData name="Huang, Cheng" userId="dcee79f9-709d-4267-a116-b68b859be4e5" providerId="ADAL" clId="{F80F197D-73D3-406C-92B0-D3EF51E5BCDD}" dt="2022-07-13T17:29:57.041" v="81" actId="47"/>
        <pc:sldMkLst>
          <pc:docMk/>
          <pc:sldMk cId="2233034787" sldId="1352"/>
        </pc:sldMkLst>
      </pc:sldChg>
      <pc:sldChg chg="add">
        <pc:chgData name="Huang, Cheng" userId="dcee79f9-709d-4267-a116-b68b859be4e5" providerId="ADAL" clId="{F80F197D-73D3-406C-92B0-D3EF51E5BCDD}" dt="2022-07-13T17:28:22.571" v="76"/>
        <pc:sldMkLst>
          <pc:docMk/>
          <pc:sldMk cId="2300289352" sldId="1355"/>
        </pc:sldMkLst>
      </pc:sldChg>
      <pc:sldChg chg="del">
        <pc:chgData name="Huang, Cheng" userId="dcee79f9-709d-4267-a116-b68b859be4e5" providerId="ADAL" clId="{F80F197D-73D3-406C-92B0-D3EF51E5BCDD}" dt="2022-07-13T17:28:06.832" v="75" actId="2696"/>
        <pc:sldMkLst>
          <pc:docMk/>
          <pc:sldMk cId="3144718377" sldId="1355"/>
        </pc:sldMkLst>
      </pc:sldChg>
      <pc:sldChg chg="del">
        <pc:chgData name="Huang, Cheng" userId="dcee79f9-709d-4267-a116-b68b859be4e5" providerId="ADAL" clId="{F80F197D-73D3-406C-92B0-D3EF51E5BCDD}" dt="2022-07-13T17:28:06.832" v="75" actId="2696"/>
        <pc:sldMkLst>
          <pc:docMk/>
          <pc:sldMk cId="213864118" sldId="1358"/>
        </pc:sldMkLst>
      </pc:sldChg>
      <pc:sldChg chg="add">
        <pc:chgData name="Huang, Cheng" userId="dcee79f9-709d-4267-a116-b68b859be4e5" providerId="ADAL" clId="{F80F197D-73D3-406C-92B0-D3EF51E5BCDD}" dt="2022-07-13T17:28:22.571" v="76"/>
        <pc:sldMkLst>
          <pc:docMk/>
          <pc:sldMk cId="2570013744" sldId="1358"/>
        </pc:sldMkLst>
      </pc:sldChg>
      <pc:sldChg chg="add">
        <pc:chgData name="Huang, Cheng" userId="dcee79f9-709d-4267-a116-b68b859be4e5" providerId="ADAL" clId="{F80F197D-73D3-406C-92B0-D3EF51E5BCDD}" dt="2022-07-13T17:28:22.571" v="76"/>
        <pc:sldMkLst>
          <pc:docMk/>
          <pc:sldMk cId="1769066715" sldId="1359"/>
        </pc:sldMkLst>
      </pc:sldChg>
      <pc:sldChg chg="del">
        <pc:chgData name="Huang, Cheng" userId="dcee79f9-709d-4267-a116-b68b859be4e5" providerId="ADAL" clId="{F80F197D-73D3-406C-92B0-D3EF51E5BCDD}" dt="2022-07-13T17:28:06.832" v="75" actId="2696"/>
        <pc:sldMkLst>
          <pc:docMk/>
          <pc:sldMk cId="1792555341" sldId="1359"/>
        </pc:sldMkLst>
      </pc:sldChg>
      <pc:sldChg chg="add">
        <pc:chgData name="Huang, Cheng" userId="dcee79f9-709d-4267-a116-b68b859be4e5" providerId="ADAL" clId="{F80F197D-73D3-406C-92B0-D3EF51E5BCDD}" dt="2022-07-13T17:28:22.571" v="76"/>
        <pc:sldMkLst>
          <pc:docMk/>
          <pc:sldMk cId="1397010048" sldId="1360"/>
        </pc:sldMkLst>
      </pc:sldChg>
      <pc:sldChg chg="del">
        <pc:chgData name="Huang, Cheng" userId="dcee79f9-709d-4267-a116-b68b859be4e5" providerId="ADAL" clId="{F80F197D-73D3-406C-92B0-D3EF51E5BCDD}" dt="2022-07-13T17:28:06.832" v="75" actId="2696"/>
        <pc:sldMkLst>
          <pc:docMk/>
          <pc:sldMk cId="4169575637" sldId="1360"/>
        </pc:sldMkLst>
      </pc:sldChg>
      <pc:sldChg chg="addSp delSp modSp add del mod">
        <pc:chgData name="Huang, Cheng" userId="dcee79f9-709d-4267-a116-b68b859be4e5" providerId="ADAL" clId="{F80F197D-73D3-406C-92B0-D3EF51E5BCDD}" dt="2022-07-13T17:59:45.291" v="241" actId="20577"/>
        <pc:sldMkLst>
          <pc:docMk/>
          <pc:sldMk cId="3320669416" sldId="1363"/>
        </pc:sldMkLst>
        <pc:spChg chg="mod">
          <ac:chgData name="Huang, Cheng" userId="dcee79f9-709d-4267-a116-b68b859be4e5" providerId="ADAL" clId="{F80F197D-73D3-406C-92B0-D3EF51E5BCDD}" dt="2022-07-13T17:59:45.291" v="241" actId="20577"/>
          <ac:spMkLst>
            <pc:docMk/>
            <pc:sldMk cId="3320669416" sldId="1363"/>
            <ac:spMk id="3" creationId="{DAD09B1A-EC9E-6D33-FF2B-464D866D2CCA}"/>
          </ac:spMkLst>
        </pc:spChg>
        <pc:spChg chg="add del mod">
          <ac:chgData name="Huang, Cheng" userId="dcee79f9-709d-4267-a116-b68b859be4e5" providerId="ADAL" clId="{F80F197D-73D3-406C-92B0-D3EF51E5BCDD}" dt="2022-07-13T17:39:04.685" v="103" actId="478"/>
          <ac:spMkLst>
            <pc:docMk/>
            <pc:sldMk cId="3320669416" sldId="1363"/>
            <ac:spMk id="4" creationId="{CC58DE0D-3AC0-47B6-83AD-8BAA7F227B54}"/>
          </ac:spMkLst>
        </pc:spChg>
      </pc:sldChg>
      <pc:sldChg chg="modSp">
        <pc:chgData name="Huang, Cheng" userId="dcee79f9-709d-4267-a116-b68b859be4e5" providerId="ADAL" clId="{F80F197D-73D3-406C-92B0-D3EF51E5BCDD}" dt="2022-07-13T17:37:29.715" v="98" actId="114"/>
        <pc:sldMkLst>
          <pc:docMk/>
          <pc:sldMk cId="60169603" sldId="1364"/>
        </pc:sldMkLst>
        <pc:spChg chg="mod">
          <ac:chgData name="Huang, Cheng" userId="dcee79f9-709d-4267-a116-b68b859be4e5" providerId="ADAL" clId="{F80F197D-73D3-406C-92B0-D3EF51E5BCDD}" dt="2022-07-13T17:37:29.715" v="98" actId="114"/>
          <ac:spMkLst>
            <pc:docMk/>
            <pc:sldMk cId="60169603" sldId="1364"/>
            <ac:spMk id="26" creationId="{D0D76F1C-9947-318F-F005-57550EFC81E4}"/>
          </ac:spMkLst>
        </pc:spChg>
      </pc:sldChg>
      <pc:sldChg chg="addSp delSp modSp mod">
        <pc:chgData name="Huang, Cheng" userId="dcee79f9-709d-4267-a116-b68b859be4e5" providerId="ADAL" clId="{F80F197D-73D3-406C-92B0-D3EF51E5BCDD}" dt="2022-07-13T15:26:10.501" v="40" actId="478"/>
        <pc:sldMkLst>
          <pc:docMk/>
          <pc:sldMk cId="2212388902" sldId="1365"/>
        </pc:sldMkLst>
        <pc:graphicFrameChg chg="add del mod">
          <ac:chgData name="Huang, Cheng" userId="dcee79f9-709d-4267-a116-b68b859be4e5" providerId="ADAL" clId="{F80F197D-73D3-406C-92B0-D3EF51E5BCDD}" dt="2022-07-13T15:26:10.501" v="40" actId="478"/>
          <ac:graphicFrameMkLst>
            <pc:docMk/>
            <pc:sldMk cId="2212388902" sldId="1365"/>
            <ac:graphicFrameMk id="11" creationId="{E72D407A-7E1B-4861-9CFC-66D89F8EFB9C}"/>
          </ac:graphicFrameMkLst>
        </pc:graphicFrameChg>
      </pc:sldChg>
      <pc:sldChg chg="addSp modSp mod">
        <pc:chgData name="Huang, Cheng" userId="dcee79f9-709d-4267-a116-b68b859be4e5" providerId="ADAL" clId="{F80F197D-73D3-406C-92B0-D3EF51E5BCDD}" dt="2022-07-13T15:29:49.480" v="67" actId="1038"/>
        <pc:sldMkLst>
          <pc:docMk/>
          <pc:sldMk cId="1585049846" sldId="1368"/>
        </pc:sldMkLst>
        <pc:graphicFrameChg chg="add mod">
          <ac:chgData name="Huang, Cheng" userId="dcee79f9-709d-4267-a116-b68b859be4e5" providerId="ADAL" clId="{F80F197D-73D3-406C-92B0-D3EF51E5BCDD}" dt="2022-07-13T15:29:46.515" v="64" actId="1076"/>
          <ac:graphicFrameMkLst>
            <pc:docMk/>
            <pc:sldMk cId="1585049846" sldId="1368"/>
            <ac:graphicFrameMk id="5" creationId="{D1DBA77D-29FF-434F-9757-D3CB8E22C0E9}"/>
          </ac:graphicFrameMkLst>
        </pc:graphicFrameChg>
        <pc:picChg chg="mod modCrop">
          <ac:chgData name="Huang, Cheng" userId="dcee79f9-709d-4267-a116-b68b859be4e5" providerId="ADAL" clId="{F80F197D-73D3-406C-92B0-D3EF51E5BCDD}" dt="2022-07-13T15:29:49.480" v="67" actId="1038"/>
          <ac:picMkLst>
            <pc:docMk/>
            <pc:sldMk cId="1585049846" sldId="1368"/>
            <ac:picMk id="4" creationId="{D86A18CD-2B1A-9B74-1B77-1F874D3D193F}"/>
          </ac:picMkLst>
        </pc:picChg>
      </pc:sldChg>
      <pc:sldChg chg="addSp delSp modSp add mod">
        <pc:chgData name="Huang, Cheng" userId="dcee79f9-709d-4267-a116-b68b859be4e5" providerId="ADAL" clId="{F80F197D-73D3-406C-92B0-D3EF51E5BCDD}" dt="2022-07-13T15:25:51.340" v="39" actId="1076"/>
        <pc:sldMkLst>
          <pc:docMk/>
          <pc:sldMk cId="535473944" sldId="1371"/>
        </pc:sldMkLst>
        <pc:spChg chg="add del mod">
          <ac:chgData name="Huang, Cheng" userId="dcee79f9-709d-4267-a116-b68b859be4e5" providerId="ADAL" clId="{F80F197D-73D3-406C-92B0-D3EF51E5BCDD}" dt="2022-07-13T15:24:47.332" v="31" actId="478"/>
          <ac:spMkLst>
            <pc:docMk/>
            <pc:sldMk cId="535473944" sldId="1371"/>
            <ac:spMk id="3" creationId="{5421F2F3-E29A-4F28-8026-A5B583F36549}"/>
          </ac:spMkLst>
        </pc:spChg>
        <pc:spChg chg="del">
          <ac:chgData name="Huang, Cheng" userId="dcee79f9-709d-4267-a116-b68b859be4e5" providerId="ADAL" clId="{F80F197D-73D3-406C-92B0-D3EF51E5BCDD}" dt="2022-07-13T15:24:50.738" v="33" actId="478"/>
          <ac:spMkLst>
            <pc:docMk/>
            <pc:sldMk cId="535473944" sldId="1371"/>
            <ac:spMk id="7" creationId="{27597996-92DA-B39C-2C6D-02E8C4AA5667}"/>
          </ac:spMkLst>
        </pc:spChg>
        <pc:spChg chg="del">
          <ac:chgData name="Huang, Cheng" userId="dcee79f9-709d-4267-a116-b68b859be4e5" providerId="ADAL" clId="{F80F197D-73D3-406C-92B0-D3EF51E5BCDD}" dt="2022-07-13T15:24:48.757" v="32" actId="478"/>
          <ac:spMkLst>
            <pc:docMk/>
            <pc:sldMk cId="535473944" sldId="1371"/>
            <ac:spMk id="8" creationId="{8467DA56-8A1E-6A90-ABFA-11D04B389316}"/>
          </ac:spMkLst>
        </pc:spChg>
        <pc:spChg chg="mod">
          <ac:chgData name="Huang, Cheng" userId="dcee79f9-709d-4267-a116-b68b859be4e5" providerId="ADAL" clId="{F80F197D-73D3-406C-92B0-D3EF51E5BCDD}" dt="2022-07-13T15:23:56.408" v="26" actId="6549"/>
          <ac:spMkLst>
            <pc:docMk/>
            <pc:sldMk cId="535473944" sldId="1371"/>
            <ac:spMk id="10" creationId="{58F17055-D87A-B961-0861-BF3C5FA3F95C}"/>
          </ac:spMkLst>
        </pc:spChg>
        <pc:graphicFrameChg chg="mod">
          <ac:chgData name="Huang, Cheng" userId="dcee79f9-709d-4267-a116-b68b859be4e5" providerId="ADAL" clId="{F80F197D-73D3-406C-92B0-D3EF51E5BCDD}" dt="2022-07-13T15:25:51.340" v="39" actId="1076"/>
          <ac:graphicFrameMkLst>
            <pc:docMk/>
            <pc:sldMk cId="535473944" sldId="1371"/>
            <ac:graphicFrameMk id="11" creationId="{E72D407A-7E1B-4861-9CFC-66D89F8EFB9C}"/>
          </ac:graphicFrameMkLst>
        </pc:graphicFrameChg>
        <pc:picChg chg="del">
          <ac:chgData name="Huang, Cheng" userId="dcee79f9-709d-4267-a116-b68b859be4e5" providerId="ADAL" clId="{F80F197D-73D3-406C-92B0-D3EF51E5BCDD}" dt="2022-07-13T15:24:42.267" v="30" actId="478"/>
          <ac:picMkLst>
            <pc:docMk/>
            <pc:sldMk cId="535473944" sldId="1371"/>
            <ac:picMk id="5" creationId="{30A9B398-2869-E797-F8E7-68DADDFA0C38}"/>
          </ac:picMkLst>
        </pc:picChg>
        <pc:cxnChg chg="del">
          <ac:chgData name="Huang, Cheng" userId="dcee79f9-709d-4267-a116-b68b859be4e5" providerId="ADAL" clId="{F80F197D-73D3-406C-92B0-D3EF51E5BCDD}" dt="2022-07-13T15:24:52.379" v="34" actId="478"/>
          <ac:cxnSpMkLst>
            <pc:docMk/>
            <pc:sldMk cId="535473944" sldId="1371"/>
            <ac:cxnSpMk id="9" creationId="{3EBDF9C4-BA52-0D66-AA5B-F0A2CBEA292C}"/>
          </ac:cxnSpMkLst>
        </pc:cxnChg>
        <pc:cxnChg chg="del">
          <ac:chgData name="Huang, Cheng" userId="dcee79f9-709d-4267-a116-b68b859be4e5" providerId="ADAL" clId="{F80F197D-73D3-406C-92B0-D3EF51E5BCDD}" dt="2022-07-13T15:24:52.379" v="34" actId="478"/>
          <ac:cxnSpMkLst>
            <pc:docMk/>
            <pc:sldMk cId="535473944" sldId="1371"/>
            <ac:cxnSpMk id="13" creationId="{90BBE581-8358-FBCA-F16E-572C998E1B18}"/>
          </ac:cxnSpMkLst>
        </pc:cxnChg>
        <pc:cxnChg chg="del">
          <ac:chgData name="Huang, Cheng" userId="dcee79f9-709d-4267-a116-b68b859be4e5" providerId="ADAL" clId="{F80F197D-73D3-406C-92B0-D3EF51E5BCDD}" dt="2022-07-13T15:24:52.379" v="34" actId="478"/>
          <ac:cxnSpMkLst>
            <pc:docMk/>
            <pc:sldMk cId="535473944" sldId="1371"/>
            <ac:cxnSpMk id="14" creationId="{3B9A893A-C308-C78B-E596-C75282660144}"/>
          </ac:cxnSpMkLst>
        </pc:cxnChg>
      </pc:sldChg>
      <pc:sldChg chg="add">
        <pc:chgData name="Huang, Cheng" userId="dcee79f9-709d-4267-a116-b68b859be4e5" providerId="ADAL" clId="{F80F197D-73D3-406C-92B0-D3EF51E5BCDD}" dt="2022-07-13T17:29:24.450" v="79"/>
        <pc:sldMkLst>
          <pc:docMk/>
          <pc:sldMk cId="414858225" sldId="1372"/>
        </pc:sldMkLst>
      </pc:sldChg>
    </pc:docChg>
  </pc:docChgLst>
  <pc:docChgLst>
    <pc:chgData name="Huang, Cheng" userId="dcee79f9-709d-4267-a116-b68b859be4e5" providerId="ADAL" clId="{8D58B1BE-118F-4BB9-A8CE-8B82D7220C42}"/>
    <pc:docChg chg="undo custSel addSld delSld modSld sldOrd">
      <pc:chgData name="Huang, Cheng" userId="dcee79f9-709d-4267-a116-b68b859be4e5" providerId="ADAL" clId="{8D58B1BE-118F-4BB9-A8CE-8B82D7220C42}" dt="2022-11-04T03:28:01.084" v="1544" actId="1038"/>
      <pc:docMkLst>
        <pc:docMk/>
      </pc:docMkLst>
      <pc:sldChg chg="del">
        <pc:chgData name="Huang, Cheng" userId="dcee79f9-709d-4267-a116-b68b859be4e5" providerId="ADAL" clId="{8D58B1BE-118F-4BB9-A8CE-8B82D7220C42}" dt="2022-11-02T20:16:43.428" v="59" actId="47"/>
        <pc:sldMkLst>
          <pc:docMk/>
          <pc:sldMk cId="664484637" sldId="279"/>
        </pc:sldMkLst>
      </pc:sldChg>
      <pc:sldChg chg="del">
        <pc:chgData name="Huang, Cheng" userId="dcee79f9-709d-4267-a116-b68b859be4e5" providerId="ADAL" clId="{8D58B1BE-118F-4BB9-A8CE-8B82D7220C42}" dt="2022-11-02T20:16:44.006" v="60" actId="47"/>
        <pc:sldMkLst>
          <pc:docMk/>
          <pc:sldMk cId="3066845383" sldId="283"/>
        </pc:sldMkLst>
      </pc:sldChg>
      <pc:sldChg chg="del">
        <pc:chgData name="Huang, Cheng" userId="dcee79f9-709d-4267-a116-b68b859be4e5" providerId="ADAL" clId="{8D58B1BE-118F-4BB9-A8CE-8B82D7220C42}" dt="2022-11-02T20:16:46.087" v="61" actId="47"/>
        <pc:sldMkLst>
          <pc:docMk/>
          <pc:sldMk cId="3604014313" sldId="284"/>
        </pc:sldMkLst>
      </pc:sldChg>
      <pc:sldChg chg="del">
        <pc:chgData name="Huang, Cheng" userId="dcee79f9-709d-4267-a116-b68b859be4e5" providerId="ADAL" clId="{8D58B1BE-118F-4BB9-A8CE-8B82D7220C42}" dt="2022-11-02T20:16:46.868" v="62" actId="47"/>
        <pc:sldMkLst>
          <pc:docMk/>
          <pc:sldMk cId="1832221518" sldId="291"/>
        </pc:sldMkLst>
      </pc:sldChg>
      <pc:sldChg chg="modSp mod">
        <pc:chgData name="Huang, Cheng" userId="dcee79f9-709d-4267-a116-b68b859be4e5" providerId="ADAL" clId="{8D58B1BE-118F-4BB9-A8CE-8B82D7220C42}" dt="2022-11-03T02:50:45.667" v="521" actId="115"/>
        <pc:sldMkLst>
          <pc:docMk/>
          <pc:sldMk cId="685219437" sldId="797"/>
        </pc:sldMkLst>
        <pc:spChg chg="mod ord">
          <ac:chgData name="Huang, Cheng" userId="dcee79f9-709d-4267-a116-b68b859be4e5" providerId="ADAL" clId="{8D58B1BE-118F-4BB9-A8CE-8B82D7220C42}" dt="2022-11-03T02:50:45.667" v="521" actId="115"/>
          <ac:spMkLst>
            <pc:docMk/>
            <pc:sldMk cId="685219437" sldId="797"/>
            <ac:spMk id="3" creationId="{00000000-0000-0000-0000-000000000000}"/>
          </ac:spMkLst>
        </pc:spChg>
      </pc:sldChg>
      <pc:sldChg chg="addSp delSp modSp mod">
        <pc:chgData name="Huang, Cheng" userId="dcee79f9-709d-4267-a116-b68b859be4e5" providerId="ADAL" clId="{8D58B1BE-118F-4BB9-A8CE-8B82D7220C42}" dt="2022-11-03T16:06:46.575" v="1029" actId="478"/>
        <pc:sldMkLst>
          <pc:docMk/>
          <pc:sldMk cId="2188219067" sldId="1126"/>
        </pc:sldMkLst>
        <pc:spChg chg="del">
          <ac:chgData name="Huang, Cheng" userId="dcee79f9-709d-4267-a116-b68b859be4e5" providerId="ADAL" clId="{8D58B1BE-118F-4BB9-A8CE-8B82D7220C42}" dt="2022-11-03T16:06:46.575" v="1029" actId="478"/>
          <ac:spMkLst>
            <pc:docMk/>
            <pc:sldMk cId="2188219067" sldId="1126"/>
            <ac:spMk id="2" creationId="{00000000-0000-0000-0000-000000000000}"/>
          </ac:spMkLst>
        </pc:spChg>
        <pc:spChg chg="add mod">
          <ac:chgData name="Huang, Cheng" userId="dcee79f9-709d-4267-a116-b68b859be4e5" providerId="ADAL" clId="{8D58B1BE-118F-4BB9-A8CE-8B82D7220C42}" dt="2022-11-03T16:06:46.575" v="1029" actId="478"/>
          <ac:spMkLst>
            <pc:docMk/>
            <pc:sldMk cId="2188219067" sldId="1126"/>
            <ac:spMk id="6" creationId="{8F7C7E97-629A-253B-8B3C-5D15CF9B7ED0}"/>
          </ac:spMkLst>
        </pc:spChg>
        <pc:spChg chg="mod">
          <ac:chgData name="Huang, Cheng" userId="dcee79f9-709d-4267-a116-b68b859be4e5" providerId="ADAL" clId="{8D58B1BE-118F-4BB9-A8CE-8B82D7220C42}" dt="2022-11-03T16:06:38.348" v="1028" actId="20577"/>
          <ac:spMkLst>
            <pc:docMk/>
            <pc:sldMk cId="2188219067" sldId="1126"/>
            <ac:spMk id="18" creationId="{195B4666-617A-46F6-97F0-B3865D12E161}"/>
          </ac:spMkLst>
        </pc:spChg>
      </pc:sldChg>
      <pc:sldChg chg="addSp delSp modSp mod modAnim">
        <pc:chgData name="Huang, Cheng" userId="dcee79f9-709d-4267-a116-b68b859be4e5" providerId="ADAL" clId="{8D58B1BE-118F-4BB9-A8CE-8B82D7220C42}" dt="2022-11-04T03:20:01.061" v="1343"/>
        <pc:sldMkLst>
          <pc:docMk/>
          <pc:sldMk cId="3020765159" sldId="1302"/>
        </pc:sldMkLst>
        <pc:spChg chg="mod ord">
          <ac:chgData name="Huang, Cheng" userId="dcee79f9-709d-4267-a116-b68b859be4e5" providerId="ADAL" clId="{8D58B1BE-118F-4BB9-A8CE-8B82D7220C42}" dt="2022-11-03T23:44:24.354" v="1117" actId="167"/>
          <ac:spMkLst>
            <pc:docMk/>
            <pc:sldMk cId="3020765159" sldId="1302"/>
            <ac:spMk id="3" creationId="{00000000-0000-0000-0000-000000000000}"/>
          </ac:spMkLst>
        </pc:spChg>
        <pc:spChg chg="add mod ord">
          <ac:chgData name="Huang, Cheng" userId="dcee79f9-709d-4267-a116-b68b859be4e5" providerId="ADAL" clId="{8D58B1BE-118F-4BB9-A8CE-8B82D7220C42}" dt="2022-11-03T23:35:29.035" v="1085" actId="164"/>
          <ac:spMkLst>
            <pc:docMk/>
            <pc:sldMk cId="3020765159" sldId="1302"/>
            <ac:spMk id="7" creationId="{0E6AD1F2-F8B0-1350-0CEF-1BE069095E3E}"/>
          </ac:spMkLst>
        </pc:spChg>
        <pc:spChg chg="add mod">
          <ac:chgData name="Huang, Cheng" userId="dcee79f9-709d-4267-a116-b68b859be4e5" providerId="ADAL" clId="{8D58B1BE-118F-4BB9-A8CE-8B82D7220C42}" dt="2022-11-03T23:44:52.910" v="1126" actId="164"/>
          <ac:spMkLst>
            <pc:docMk/>
            <pc:sldMk cId="3020765159" sldId="1302"/>
            <ac:spMk id="10" creationId="{56C30DF9-1815-C82F-90DC-A0F9D62A3642}"/>
          </ac:spMkLst>
        </pc:spChg>
        <pc:grpChg chg="add mod">
          <ac:chgData name="Huang, Cheng" userId="dcee79f9-709d-4267-a116-b68b859be4e5" providerId="ADAL" clId="{8D58B1BE-118F-4BB9-A8CE-8B82D7220C42}" dt="2022-11-03T23:44:52.910" v="1126" actId="164"/>
          <ac:grpSpMkLst>
            <pc:docMk/>
            <pc:sldMk cId="3020765159" sldId="1302"/>
            <ac:grpSpMk id="8" creationId="{962ED1AD-748D-1EC9-7E0E-8373C4F777BE}"/>
          </ac:grpSpMkLst>
        </pc:grpChg>
        <pc:grpChg chg="add mod">
          <ac:chgData name="Huang, Cheng" userId="dcee79f9-709d-4267-a116-b68b859be4e5" providerId="ADAL" clId="{8D58B1BE-118F-4BB9-A8CE-8B82D7220C42}" dt="2022-11-03T23:45:11.268" v="1130" actId="1035"/>
          <ac:grpSpMkLst>
            <pc:docMk/>
            <pc:sldMk cId="3020765159" sldId="1302"/>
            <ac:grpSpMk id="11" creationId="{BC825085-D9A7-3ACB-58AD-15DE158468B5}"/>
          </ac:grpSpMkLst>
        </pc:grpChg>
        <pc:graphicFrameChg chg="add mod ord">
          <ac:chgData name="Huang, Cheng" userId="dcee79f9-709d-4267-a116-b68b859be4e5" providerId="ADAL" clId="{8D58B1BE-118F-4BB9-A8CE-8B82D7220C42}" dt="2022-11-04T03:16:18.056" v="1293"/>
          <ac:graphicFrameMkLst>
            <pc:docMk/>
            <pc:sldMk cId="3020765159" sldId="1302"/>
            <ac:graphicFrameMk id="4" creationId="{AA8CE9D9-97EF-6D1F-3EBA-50AD7A8762C4}"/>
          </ac:graphicFrameMkLst>
        </pc:graphicFrameChg>
        <pc:graphicFrameChg chg="add mod">
          <ac:chgData name="Huang, Cheng" userId="dcee79f9-709d-4267-a116-b68b859be4e5" providerId="ADAL" clId="{8D58B1BE-118F-4BB9-A8CE-8B82D7220C42}" dt="2022-11-04T03:20:01.061" v="1343"/>
          <ac:graphicFrameMkLst>
            <pc:docMk/>
            <pc:sldMk cId="3020765159" sldId="1302"/>
            <ac:graphicFrameMk id="5" creationId="{CBF3BC6A-049E-2E40-3034-46F3857BC518}"/>
          </ac:graphicFrameMkLst>
        </pc:graphicFrameChg>
        <pc:graphicFrameChg chg="del mod">
          <ac:chgData name="Huang, Cheng" userId="dcee79f9-709d-4267-a116-b68b859be4e5" providerId="ADAL" clId="{8D58B1BE-118F-4BB9-A8CE-8B82D7220C42}" dt="2022-11-03T04:00:43.487" v="647" actId="478"/>
          <ac:graphicFrameMkLst>
            <pc:docMk/>
            <pc:sldMk cId="3020765159" sldId="1302"/>
            <ac:graphicFrameMk id="6" creationId="{FF89C0C5-C7FA-AD17-7BF1-A034279BF29E}"/>
          </ac:graphicFrameMkLst>
        </pc:graphicFrameChg>
        <pc:graphicFrameChg chg="mod">
          <ac:chgData name="Huang, Cheng" userId="dcee79f9-709d-4267-a116-b68b859be4e5" providerId="ADAL" clId="{8D58B1BE-118F-4BB9-A8CE-8B82D7220C42}" dt="2022-11-03T04:30:00.550" v="952" actId="1036"/>
          <ac:graphicFrameMkLst>
            <pc:docMk/>
            <pc:sldMk cId="3020765159" sldId="1302"/>
            <ac:graphicFrameMk id="18" creationId="{8375D8B7-3BA6-4DF1-B679-D2F053F74E88}"/>
          </ac:graphicFrameMkLst>
        </pc:graphicFrameChg>
      </pc:sldChg>
      <pc:sldChg chg="delSp modSp add del mod">
        <pc:chgData name="Huang, Cheng" userId="dcee79f9-709d-4267-a116-b68b859be4e5" providerId="ADAL" clId="{8D58B1BE-118F-4BB9-A8CE-8B82D7220C42}" dt="2022-11-03T02:33:54.084" v="250" actId="47"/>
        <pc:sldMkLst>
          <pc:docMk/>
          <pc:sldMk cId="794802556" sldId="1304"/>
        </pc:sldMkLst>
        <pc:spChg chg="mod">
          <ac:chgData name="Huang, Cheng" userId="dcee79f9-709d-4267-a116-b68b859be4e5" providerId="ADAL" clId="{8D58B1BE-118F-4BB9-A8CE-8B82D7220C42}" dt="2022-11-03T02:08:15.595" v="151" actId="57"/>
          <ac:spMkLst>
            <pc:docMk/>
            <pc:sldMk cId="794802556" sldId="1304"/>
            <ac:spMk id="3" creationId="{FCFCF234-997F-4881-A6A4-FDC560D2F00D}"/>
          </ac:spMkLst>
        </pc:spChg>
        <pc:graphicFrameChg chg="del mod">
          <ac:chgData name="Huang, Cheng" userId="dcee79f9-709d-4267-a116-b68b859be4e5" providerId="ADAL" clId="{8D58B1BE-118F-4BB9-A8CE-8B82D7220C42}" dt="2022-11-03T02:08:20.056" v="152" actId="478"/>
          <ac:graphicFrameMkLst>
            <pc:docMk/>
            <pc:sldMk cId="794802556" sldId="1304"/>
            <ac:graphicFrameMk id="7" creationId="{4AB89250-3941-C90F-8738-EA1DFA60424D}"/>
          </ac:graphicFrameMkLst>
        </pc:graphicFrameChg>
        <pc:graphicFrameChg chg="mod">
          <ac:chgData name="Huang, Cheng" userId="dcee79f9-709d-4267-a116-b68b859be4e5" providerId="ADAL" clId="{8D58B1BE-118F-4BB9-A8CE-8B82D7220C42}" dt="2022-11-03T02:06:53.916" v="134" actId="2085"/>
          <ac:graphicFrameMkLst>
            <pc:docMk/>
            <pc:sldMk cId="794802556" sldId="1304"/>
            <ac:graphicFrameMk id="9" creationId="{4C7D474B-9E26-E0AE-28AA-B324BFDDE687}"/>
          </ac:graphicFrameMkLst>
        </pc:graphicFrameChg>
      </pc:sldChg>
      <pc:sldChg chg="modSp">
        <pc:chgData name="Huang, Cheng" userId="dcee79f9-709d-4267-a116-b68b859be4e5" providerId="ADAL" clId="{8D58B1BE-118F-4BB9-A8CE-8B82D7220C42}" dt="2022-11-03T16:06:13.757" v="1004" actId="20577"/>
        <pc:sldMkLst>
          <pc:docMk/>
          <pc:sldMk cId="3206012861" sldId="1344"/>
        </pc:sldMkLst>
        <pc:spChg chg="mod">
          <ac:chgData name="Huang, Cheng" userId="dcee79f9-709d-4267-a116-b68b859be4e5" providerId="ADAL" clId="{8D58B1BE-118F-4BB9-A8CE-8B82D7220C42}" dt="2022-11-03T16:06:13.757" v="1004" actId="20577"/>
          <ac:spMkLst>
            <pc:docMk/>
            <pc:sldMk cId="3206012861" sldId="1344"/>
            <ac:spMk id="196" creationId="{00000000-0000-0000-0000-000000000000}"/>
          </ac:spMkLst>
        </pc:spChg>
      </pc:sldChg>
      <pc:sldChg chg="delSp modSp add del mod delAnim">
        <pc:chgData name="Huang, Cheng" userId="dcee79f9-709d-4267-a116-b68b859be4e5" providerId="ADAL" clId="{8D58B1BE-118F-4BB9-A8CE-8B82D7220C42}" dt="2022-11-03T03:32:34.790" v="616" actId="47"/>
        <pc:sldMkLst>
          <pc:docMk/>
          <pc:sldMk cId="1139960798" sldId="1350"/>
        </pc:sldMkLst>
        <pc:spChg chg="mod">
          <ac:chgData name="Huang, Cheng" userId="dcee79f9-709d-4267-a116-b68b859be4e5" providerId="ADAL" clId="{8D58B1BE-118F-4BB9-A8CE-8B82D7220C42}" dt="2022-11-03T01:01:35.188" v="128" actId="207"/>
          <ac:spMkLst>
            <pc:docMk/>
            <pc:sldMk cId="1139960798" sldId="1350"/>
            <ac:spMk id="3" creationId="{00000000-0000-0000-0000-000000000000}"/>
          </ac:spMkLst>
        </pc:spChg>
        <pc:spChg chg="del mod">
          <ac:chgData name="Huang, Cheng" userId="dcee79f9-709d-4267-a116-b68b859be4e5" providerId="ADAL" clId="{8D58B1BE-118F-4BB9-A8CE-8B82D7220C42}" dt="2022-11-03T00:58:51.461" v="121" actId="478"/>
          <ac:spMkLst>
            <pc:docMk/>
            <pc:sldMk cId="1139960798" sldId="1350"/>
            <ac:spMk id="5" creationId="{DC962883-9FC0-A70B-AE0B-98011D2C0A94}"/>
          </ac:spMkLst>
        </pc:spChg>
        <pc:spChg chg="mod">
          <ac:chgData name="Huang, Cheng" userId="dcee79f9-709d-4267-a116-b68b859be4e5" providerId="ADAL" clId="{8D58B1BE-118F-4BB9-A8CE-8B82D7220C42}" dt="2022-11-03T01:01:43.531" v="132" actId="1076"/>
          <ac:spMkLst>
            <pc:docMk/>
            <pc:sldMk cId="1139960798" sldId="1350"/>
            <ac:spMk id="16" creationId="{408F275D-78D9-8B96-AE02-FF7527C62CBA}"/>
          </ac:spMkLst>
        </pc:spChg>
        <pc:grpChg chg="del mod">
          <ac:chgData name="Huang, Cheng" userId="dcee79f9-709d-4267-a116-b68b859be4e5" providerId="ADAL" clId="{8D58B1BE-118F-4BB9-A8CE-8B82D7220C42}" dt="2022-11-03T00:58:41.642" v="119" actId="478"/>
          <ac:grpSpMkLst>
            <pc:docMk/>
            <pc:sldMk cId="1139960798" sldId="1350"/>
            <ac:grpSpMk id="12" creationId="{00000000-0000-0000-0000-000000000000}"/>
          </ac:grpSpMkLst>
        </pc:grpChg>
        <pc:graphicFrameChg chg="mod topLvl">
          <ac:chgData name="Huang, Cheng" userId="dcee79f9-709d-4267-a116-b68b859be4e5" providerId="ADAL" clId="{8D58B1BE-118F-4BB9-A8CE-8B82D7220C42}" dt="2022-11-03T00:59:55.547" v="125"/>
          <ac:graphicFrameMkLst>
            <pc:docMk/>
            <pc:sldMk cId="1139960798" sldId="1350"/>
            <ac:graphicFrameMk id="4" creationId="{00000000-0000-0000-0000-000000000000}"/>
          </ac:graphicFrameMkLst>
        </pc:graphicFrameChg>
        <pc:graphicFrameChg chg="mod">
          <ac:chgData name="Huang, Cheng" userId="dcee79f9-709d-4267-a116-b68b859be4e5" providerId="ADAL" clId="{8D58B1BE-118F-4BB9-A8CE-8B82D7220C42}" dt="2022-11-03T01:01:29.321" v="127"/>
          <ac:graphicFrameMkLst>
            <pc:docMk/>
            <pc:sldMk cId="1139960798" sldId="1350"/>
            <ac:graphicFrameMk id="13" creationId="{00000000-0000-0000-0000-000000000000}"/>
          </ac:graphicFrameMkLst>
        </pc:graphicFrameChg>
        <pc:cxnChg chg="del mod topLvl">
          <ac:chgData name="Huang, Cheng" userId="dcee79f9-709d-4267-a116-b68b859be4e5" providerId="ADAL" clId="{8D58B1BE-118F-4BB9-A8CE-8B82D7220C42}" dt="2022-11-03T00:58:41.642" v="119" actId="478"/>
          <ac:cxnSpMkLst>
            <pc:docMk/>
            <pc:sldMk cId="1139960798" sldId="1350"/>
            <ac:cxnSpMk id="6" creationId="{527A80FC-F1C7-0443-82F3-8DAFC7FD9EA4}"/>
          </ac:cxnSpMkLst>
        </pc:cxnChg>
        <pc:cxnChg chg="del mod">
          <ac:chgData name="Huang, Cheng" userId="dcee79f9-709d-4267-a116-b68b859be4e5" providerId="ADAL" clId="{8D58B1BE-118F-4BB9-A8CE-8B82D7220C42}" dt="2022-11-03T00:58:39.964" v="118" actId="478"/>
          <ac:cxnSpMkLst>
            <pc:docMk/>
            <pc:sldMk cId="1139960798" sldId="1350"/>
            <ac:cxnSpMk id="11" creationId="{527A80FC-F1C7-0443-82F3-8DAFC7FD9EA4}"/>
          </ac:cxnSpMkLst>
        </pc:cxnChg>
      </pc:sldChg>
      <pc:sldChg chg="addSp delSp modSp mod">
        <pc:chgData name="Huang, Cheng" userId="dcee79f9-709d-4267-a116-b68b859be4e5" providerId="ADAL" clId="{8D58B1BE-118F-4BB9-A8CE-8B82D7220C42}" dt="2022-11-04T03:19:18.071" v="1340" actId="1035"/>
        <pc:sldMkLst>
          <pc:docMk/>
          <pc:sldMk cId="2001171170" sldId="1353"/>
        </pc:sldMkLst>
        <pc:spChg chg="mod">
          <ac:chgData name="Huang, Cheng" userId="dcee79f9-709d-4267-a116-b68b859be4e5" providerId="ADAL" clId="{8D58B1BE-118F-4BB9-A8CE-8B82D7220C42}" dt="2022-11-04T03:18:29.305" v="1321" actId="20577"/>
          <ac:spMkLst>
            <pc:docMk/>
            <pc:sldMk cId="2001171170" sldId="1353"/>
            <ac:spMk id="3" creationId="{80C07FE5-89C9-575D-CF98-D7CD549DB913}"/>
          </ac:spMkLst>
        </pc:spChg>
        <pc:graphicFrameChg chg="mod">
          <ac:chgData name="Huang, Cheng" userId="dcee79f9-709d-4267-a116-b68b859be4e5" providerId="ADAL" clId="{8D58B1BE-118F-4BB9-A8CE-8B82D7220C42}" dt="2022-11-04T03:18:32.146" v="1322" actId="1076"/>
          <ac:graphicFrameMkLst>
            <pc:docMk/>
            <pc:sldMk cId="2001171170" sldId="1353"/>
            <ac:graphicFrameMk id="4" creationId="{DF0A3242-4843-F538-BE48-2877B602DA18}"/>
          </ac:graphicFrameMkLst>
        </pc:graphicFrameChg>
        <pc:graphicFrameChg chg="add del mod">
          <ac:chgData name="Huang, Cheng" userId="dcee79f9-709d-4267-a116-b68b859be4e5" providerId="ADAL" clId="{8D58B1BE-118F-4BB9-A8CE-8B82D7220C42}" dt="2022-11-04T03:19:09.043" v="1333" actId="1076"/>
          <ac:graphicFrameMkLst>
            <pc:docMk/>
            <pc:sldMk cId="2001171170" sldId="1353"/>
            <ac:graphicFrameMk id="5" creationId="{2C9B7752-C28E-CE53-E758-EBA7468D59BE}"/>
          </ac:graphicFrameMkLst>
        </pc:graphicFrameChg>
        <pc:graphicFrameChg chg="add mod">
          <ac:chgData name="Huang, Cheng" userId="dcee79f9-709d-4267-a116-b68b859be4e5" providerId="ADAL" clId="{8D58B1BE-118F-4BB9-A8CE-8B82D7220C42}" dt="2022-11-04T03:19:18.071" v="1340" actId="1035"/>
          <ac:graphicFrameMkLst>
            <pc:docMk/>
            <pc:sldMk cId="2001171170" sldId="1353"/>
            <ac:graphicFrameMk id="6" creationId="{FA31C3C4-AF52-6DC8-B41A-D6C7960BFE95}"/>
          </ac:graphicFrameMkLst>
        </pc:graphicFrameChg>
        <pc:graphicFrameChg chg="del mod">
          <ac:chgData name="Huang, Cheng" userId="dcee79f9-709d-4267-a116-b68b859be4e5" providerId="ADAL" clId="{8D58B1BE-118F-4BB9-A8CE-8B82D7220C42}" dt="2022-11-04T03:17:04.233" v="1300" actId="21"/>
          <ac:graphicFrameMkLst>
            <pc:docMk/>
            <pc:sldMk cId="2001171170" sldId="1353"/>
            <ac:graphicFrameMk id="10" creationId="{9C0DD9AE-49F0-5AE8-DA33-2F2A1B38F748}"/>
          </ac:graphicFrameMkLst>
        </pc:graphicFrameChg>
      </pc:sldChg>
      <pc:sldChg chg="del">
        <pc:chgData name="Huang, Cheng" userId="dcee79f9-709d-4267-a116-b68b859be4e5" providerId="ADAL" clId="{8D58B1BE-118F-4BB9-A8CE-8B82D7220C42}" dt="2022-11-02T21:37:55.353" v="112" actId="47"/>
        <pc:sldMkLst>
          <pc:docMk/>
          <pc:sldMk cId="1229866005" sldId="1356"/>
        </pc:sldMkLst>
      </pc:sldChg>
      <pc:sldChg chg="del">
        <pc:chgData name="Huang, Cheng" userId="dcee79f9-709d-4267-a116-b68b859be4e5" providerId="ADAL" clId="{8D58B1BE-118F-4BB9-A8CE-8B82D7220C42}" dt="2022-11-02T21:37:56.101" v="113" actId="47"/>
        <pc:sldMkLst>
          <pc:docMk/>
          <pc:sldMk cId="3696878987" sldId="1357"/>
        </pc:sldMkLst>
      </pc:sldChg>
      <pc:sldChg chg="addSp delSp modSp add del mod">
        <pc:chgData name="Huang, Cheng" userId="dcee79f9-709d-4267-a116-b68b859be4e5" providerId="ADAL" clId="{8D58B1BE-118F-4BB9-A8CE-8B82D7220C42}" dt="2022-11-03T03:32:31.523" v="615" actId="47"/>
        <pc:sldMkLst>
          <pc:docMk/>
          <pc:sldMk cId="219142429" sldId="1361"/>
        </pc:sldMkLst>
        <pc:spChg chg="del mod">
          <ac:chgData name="Huang, Cheng" userId="dcee79f9-709d-4267-a116-b68b859be4e5" providerId="ADAL" clId="{8D58B1BE-118F-4BB9-A8CE-8B82D7220C42}" dt="2022-11-03T03:28:25.518" v="539" actId="21"/>
          <ac:spMkLst>
            <pc:docMk/>
            <pc:sldMk cId="219142429" sldId="1361"/>
            <ac:spMk id="2" creationId="{00000000-0000-0000-0000-000000000000}"/>
          </ac:spMkLst>
        </pc:spChg>
        <pc:spChg chg="add mod">
          <ac:chgData name="Huang, Cheng" userId="dcee79f9-709d-4267-a116-b68b859be4e5" providerId="ADAL" clId="{8D58B1BE-118F-4BB9-A8CE-8B82D7220C42}" dt="2022-11-03T03:28:25.518" v="539" actId="21"/>
          <ac:spMkLst>
            <pc:docMk/>
            <pc:sldMk cId="219142429" sldId="1361"/>
            <ac:spMk id="7" creationId="{7C520144-0175-31F2-82D7-C29A33CB95B6}"/>
          </ac:spMkLst>
        </pc:spChg>
        <pc:graphicFrameChg chg="del">
          <ac:chgData name="Huang, Cheng" userId="dcee79f9-709d-4267-a116-b68b859be4e5" providerId="ADAL" clId="{8D58B1BE-118F-4BB9-A8CE-8B82D7220C42}" dt="2022-11-03T03:30:08.550" v="576" actId="21"/>
          <ac:graphicFrameMkLst>
            <pc:docMk/>
            <pc:sldMk cId="219142429" sldId="1361"/>
            <ac:graphicFrameMk id="14" creationId="{00000000-0000-0000-0000-000000000000}"/>
          </ac:graphicFrameMkLst>
        </pc:graphicFrameChg>
      </pc:sldChg>
      <pc:sldChg chg="modSp mod">
        <pc:chgData name="Huang, Cheng" userId="dcee79f9-709d-4267-a116-b68b859be4e5" providerId="ADAL" clId="{8D58B1BE-118F-4BB9-A8CE-8B82D7220C42}" dt="2022-11-04T03:20:48.810" v="1352"/>
        <pc:sldMkLst>
          <pc:docMk/>
          <pc:sldMk cId="3300123103" sldId="1362"/>
        </pc:sldMkLst>
        <pc:spChg chg="mod">
          <ac:chgData name="Huang, Cheng" userId="dcee79f9-709d-4267-a116-b68b859be4e5" providerId="ADAL" clId="{8D58B1BE-118F-4BB9-A8CE-8B82D7220C42}" dt="2022-11-04T03:20:36.991" v="1348" actId="20577"/>
          <ac:spMkLst>
            <pc:docMk/>
            <pc:sldMk cId="3300123103" sldId="1362"/>
            <ac:spMk id="3" creationId="{80C07FE5-89C9-575D-CF98-D7CD549DB913}"/>
          </ac:spMkLst>
        </pc:spChg>
        <pc:graphicFrameChg chg="mod">
          <ac:chgData name="Huang, Cheng" userId="dcee79f9-709d-4267-a116-b68b859be4e5" providerId="ADAL" clId="{8D58B1BE-118F-4BB9-A8CE-8B82D7220C42}" dt="2022-11-04T03:20:48.810" v="1352"/>
          <ac:graphicFrameMkLst>
            <pc:docMk/>
            <pc:sldMk cId="3300123103" sldId="1362"/>
            <ac:graphicFrameMk id="7" creationId="{0E009064-1AB6-CA59-D033-44FB5B872618}"/>
          </ac:graphicFrameMkLst>
        </pc:graphicFrameChg>
        <pc:graphicFrameChg chg="mod">
          <ac:chgData name="Huang, Cheng" userId="dcee79f9-709d-4267-a116-b68b859be4e5" providerId="ADAL" clId="{8D58B1BE-118F-4BB9-A8CE-8B82D7220C42}" dt="2022-11-04T03:20:34.746" v="1347" actId="1076"/>
          <ac:graphicFrameMkLst>
            <pc:docMk/>
            <pc:sldMk cId="3300123103" sldId="1362"/>
            <ac:graphicFrameMk id="9" creationId="{AFBF44FA-F4F7-0504-FAB0-85F2831B07C9}"/>
          </ac:graphicFrameMkLst>
        </pc:graphicFrameChg>
      </pc:sldChg>
      <pc:sldChg chg="modSp mod">
        <pc:chgData name="Huang, Cheng" userId="dcee79f9-709d-4267-a116-b68b859be4e5" providerId="ADAL" clId="{8D58B1BE-118F-4BB9-A8CE-8B82D7220C42}" dt="2022-11-03T04:23:53.606" v="879" actId="113"/>
        <pc:sldMkLst>
          <pc:docMk/>
          <pc:sldMk cId="3320669416" sldId="1363"/>
        </pc:sldMkLst>
        <pc:spChg chg="mod">
          <ac:chgData name="Huang, Cheng" userId="dcee79f9-709d-4267-a116-b68b859be4e5" providerId="ADAL" clId="{8D58B1BE-118F-4BB9-A8CE-8B82D7220C42}" dt="2022-11-03T04:23:53.606" v="879" actId="113"/>
          <ac:spMkLst>
            <pc:docMk/>
            <pc:sldMk cId="3320669416" sldId="1363"/>
            <ac:spMk id="3" creationId="{DAD09B1A-EC9E-6D33-FF2B-464D866D2CCA}"/>
          </ac:spMkLst>
        </pc:spChg>
      </pc:sldChg>
      <pc:sldChg chg="modSp mod">
        <pc:chgData name="Huang, Cheng" userId="dcee79f9-709d-4267-a116-b68b859be4e5" providerId="ADAL" clId="{8D58B1BE-118F-4BB9-A8CE-8B82D7220C42}" dt="2022-11-02T21:01:43.088" v="94" actId="255"/>
        <pc:sldMkLst>
          <pc:docMk/>
          <pc:sldMk cId="60169603" sldId="1364"/>
        </pc:sldMkLst>
        <pc:spChg chg="mod">
          <ac:chgData name="Huang, Cheng" userId="dcee79f9-709d-4267-a116-b68b859be4e5" providerId="ADAL" clId="{8D58B1BE-118F-4BB9-A8CE-8B82D7220C42}" dt="2022-11-02T21:01:43.088" v="94" actId="255"/>
          <ac:spMkLst>
            <pc:docMk/>
            <pc:sldMk cId="60169603" sldId="1364"/>
            <ac:spMk id="3" creationId="{929ABE0E-4FF1-DF7C-65B3-D13FC2CED259}"/>
          </ac:spMkLst>
        </pc:spChg>
      </pc:sldChg>
      <pc:sldChg chg="del ord">
        <pc:chgData name="Huang, Cheng" userId="dcee79f9-709d-4267-a116-b68b859be4e5" providerId="ADAL" clId="{8D58B1BE-118F-4BB9-A8CE-8B82D7220C42}" dt="2022-11-02T21:36:55.101" v="98" actId="47"/>
        <pc:sldMkLst>
          <pc:docMk/>
          <pc:sldMk cId="4108789144" sldId="1370"/>
        </pc:sldMkLst>
      </pc:sldChg>
      <pc:sldChg chg="modSp">
        <pc:chgData name="Huang, Cheng" userId="dcee79f9-709d-4267-a116-b68b859be4e5" providerId="ADAL" clId="{8D58B1BE-118F-4BB9-A8CE-8B82D7220C42}" dt="2022-11-03T04:27:22.706" v="897"/>
        <pc:sldMkLst>
          <pc:docMk/>
          <pc:sldMk cId="535473944" sldId="1371"/>
        </pc:sldMkLst>
        <pc:graphicFrameChg chg="mod">
          <ac:chgData name="Huang, Cheng" userId="dcee79f9-709d-4267-a116-b68b859be4e5" providerId="ADAL" clId="{8D58B1BE-118F-4BB9-A8CE-8B82D7220C42}" dt="2022-11-03T04:27:22.706" v="897"/>
          <ac:graphicFrameMkLst>
            <pc:docMk/>
            <pc:sldMk cId="535473944" sldId="1371"/>
            <ac:graphicFrameMk id="11" creationId="{E72D407A-7E1B-4861-9CFC-66D89F8EFB9C}"/>
          </ac:graphicFrameMkLst>
        </pc:graphicFrameChg>
      </pc:sldChg>
      <pc:sldChg chg="modSp add mod">
        <pc:chgData name="Huang, Cheng" userId="dcee79f9-709d-4267-a116-b68b859be4e5" providerId="ADAL" clId="{8D58B1BE-118F-4BB9-A8CE-8B82D7220C42}" dt="2022-11-03T03:27:08.788" v="529" actId="20577"/>
        <pc:sldMkLst>
          <pc:docMk/>
          <pc:sldMk cId="1904776546" sldId="1372"/>
        </pc:sldMkLst>
        <pc:spChg chg="mod">
          <ac:chgData name="Huang, Cheng" userId="dcee79f9-709d-4267-a116-b68b859be4e5" providerId="ADAL" clId="{8D58B1BE-118F-4BB9-A8CE-8B82D7220C42}" dt="2022-11-03T03:27:08.788" v="529" actId="20577"/>
          <ac:spMkLst>
            <pc:docMk/>
            <pc:sldMk cId="1904776546" sldId="1372"/>
            <ac:spMk id="2" creationId="{4E90EB4D-0278-9C96-3626-0BC1591811A8}"/>
          </ac:spMkLst>
        </pc:spChg>
      </pc:sldChg>
      <pc:sldChg chg="addSp modSp add mod">
        <pc:chgData name="Huang, Cheng" userId="dcee79f9-709d-4267-a116-b68b859be4e5" providerId="ADAL" clId="{8D58B1BE-118F-4BB9-A8CE-8B82D7220C42}" dt="2022-11-03T03:37:31.564" v="633" actId="1035"/>
        <pc:sldMkLst>
          <pc:docMk/>
          <pc:sldMk cId="2988421911" sldId="1373"/>
        </pc:sldMkLst>
        <pc:spChg chg="mod">
          <ac:chgData name="Huang, Cheng" userId="dcee79f9-709d-4267-a116-b68b859be4e5" providerId="ADAL" clId="{8D58B1BE-118F-4BB9-A8CE-8B82D7220C42}" dt="2022-11-03T03:27:14.197" v="530"/>
          <ac:spMkLst>
            <pc:docMk/>
            <pc:sldMk cId="2988421911" sldId="1373"/>
            <ac:spMk id="2" creationId="{3CFB77D7-D30D-9258-C04E-47BCA779CFB8}"/>
          </ac:spMkLst>
        </pc:spChg>
        <pc:spChg chg="add mod">
          <ac:chgData name="Huang, Cheng" userId="dcee79f9-709d-4267-a116-b68b859be4e5" providerId="ADAL" clId="{8D58B1BE-118F-4BB9-A8CE-8B82D7220C42}" dt="2022-11-03T03:37:31.564" v="633" actId="1035"/>
          <ac:spMkLst>
            <pc:docMk/>
            <pc:sldMk cId="2988421911" sldId="1373"/>
            <ac:spMk id="4" creationId="{9AD17863-384B-B394-0EB6-AC11D94D6867}"/>
          </ac:spMkLst>
        </pc:spChg>
      </pc:sldChg>
      <pc:sldChg chg="modSp add mod">
        <pc:chgData name="Huang, Cheng" userId="dcee79f9-709d-4267-a116-b68b859be4e5" providerId="ADAL" clId="{8D58B1BE-118F-4BB9-A8CE-8B82D7220C42}" dt="2022-11-03T03:27:16.250" v="531"/>
        <pc:sldMkLst>
          <pc:docMk/>
          <pc:sldMk cId="4034519293" sldId="1377"/>
        </pc:sldMkLst>
        <pc:spChg chg="mod">
          <ac:chgData name="Huang, Cheng" userId="dcee79f9-709d-4267-a116-b68b859be4e5" providerId="ADAL" clId="{8D58B1BE-118F-4BB9-A8CE-8B82D7220C42}" dt="2022-11-03T03:27:16.250" v="531"/>
          <ac:spMkLst>
            <pc:docMk/>
            <pc:sldMk cId="4034519293" sldId="1377"/>
            <ac:spMk id="2" creationId="{D845A368-D770-865B-7D98-02733B5E28B6}"/>
          </ac:spMkLst>
        </pc:spChg>
      </pc:sldChg>
      <pc:sldChg chg="modSp add mod modAnim">
        <pc:chgData name="Huang, Cheng" userId="dcee79f9-709d-4267-a116-b68b859be4e5" providerId="ADAL" clId="{8D58B1BE-118F-4BB9-A8CE-8B82D7220C42}" dt="2022-11-03T04:06:53.625" v="750"/>
        <pc:sldMkLst>
          <pc:docMk/>
          <pc:sldMk cId="2138844023" sldId="1378"/>
        </pc:sldMkLst>
        <pc:spChg chg="mod">
          <ac:chgData name="Huang, Cheng" userId="dcee79f9-709d-4267-a116-b68b859be4e5" providerId="ADAL" clId="{8D58B1BE-118F-4BB9-A8CE-8B82D7220C42}" dt="2022-11-03T03:27:18.853" v="532"/>
          <ac:spMkLst>
            <pc:docMk/>
            <pc:sldMk cId="2138844023" sldId="1378"/>
            <ac:spMk id="2" creationId="{D845A368-D770-865B-7D98-02733B5E28B6}"/>
          </ac:spMkLst>
        </pc:spChg>
      </pc:sldChg>
      <pc:sldChg chg="addSp delSp modSp add mod delAnim modAnim">
        <pc:chgData name="Huang, Cheng" userId="dcee79f9-709d-4267-a116-b68b859be4e5" providerId="ADAL" clId="{8D58B1BE-118F-4BB9-A8CE-8B82D7220C42}" dt="2022-11-03T04:07:35.188" v="762" actId="1076"/>
        <pc:sldMkLst>
          <pc:docMk/>
          <pc:sldMk cId="2933050811" sldId="1386"/>
        </pc:sldMkLst>
        <pc:spChg chg="mod">
          <ac:chgData name="Huang, Cheng" userId="dcee79f9-709d-4267-a116-b68b859be4e5" providerId="ADAL" clId="{8D58B1BE-118F-4BB9-A8CE-8B82D7220C42}" dt="2022-11-03T03:27:36.759" v="537" actId="115"/>
          <ac:spMkLst>
            <pc:docMk/>
            <pc:sldMk cId="2933050811" sldId="1386"/>
            <ac:spMk id="2" creationId="{100CB65C-2A98-6A85-D816-0DB2680F5BE2}"/>
          </ac:spMkLst>
        </pc:spChg>
        <pc:spChg chg="add del mod">
          <ac:chgData name="Huang, Cheng" userId="dcee79f9-709d-4267-a116-b68b859be4e5" providerId="ADAL" clId="{8D58B1BE-118F-4BB9-A8CE-8B82D7220C42}" dt="2022-11-03T04:07:04.420" v="754" actId="478"/>
          <ac:spMkLst>
            <pc:docMk/>
            <pc:sldMk cId="2933050811" sldId="1386"/>
            <ac:spMk id="3" creationId="{73979CB5-A170-EDBC-118A-2D8B717F4013}"/>
          </ac:spMkLst>
        </pc:spChg>
        <pc:spChg chg="add mod">
          <ac:chgData name="Huang, Cheng" userId="dcee79f9-709d-4267-a116-b68b859be4e5" providerId="ADAL" clId="{8D58B1BE-118F-4BB9-A8CE-8B82D7220C42}" dt="2022-11-03T04:07:35.188" v="762" actId="1076"/>
          <ac:spMkLst>
            <pc:docMk/>
            <pc:sldMk cId="2933050811" sldId="1386"/>
            <ac:spMk id="11" creationId="{C4DA36FA-84DC-51FC-49A3-AF3889DB2D5A}"/>
          </ac:spMkLst>
        </pc:spChg>
        <pc:spChg chg="mod">
          <ac:chgData name="Huang, Cheng" userId="dcee79f9-709d-4267-a116-b68b859be4e5" providerId="ADAL" clId="{8D58B1BE-118F-4BB9-A8CE-8B82D7220C42}" dt="2022-11-03T03:49:04.714" v="641" actId="20577"/>
          <ac:spMkLst>
            <pc:docMk/>
            <pc:sldMk cId="2933050811" sldId="1386"/>
            <ac:spMk id="39" creationId="{FD2055A8-AFF6-0C84-9586-53F092464319}"/>
          </ac:spMkLst>
        </pc:spChg>
      </pc:sldChg>
      <pc:sldChg chg="addSp delSp modSp add mod delAnim modAnim">
        <pc:chgData name="Huang, Cheng" userId="dcee79f9-709d-4267-a116-b68b859be4e5" providerId="ADAL" clId="{8D58B1BE-118F-4BB9-A8CE-8B82D7220C42}" dt="2022-11-03T04:27:04.201" v="895"/>
        <pc:sldMkLst>
          <pc:docMk/>
          <pc:sldMk cId="1860114576" sldId="1387"/>
        </pc:sldMkLst>
        <pc:spChg chg="mod">
          <ac:chgData name="Huang, Cheng" userId="dcee79f9-709d-4267-a116-b68b859be4e5" providerId="ADAL" clId="{8D58B1BE-118F-4BB9-A8CE-8B82D7220C42}" dt="2022-11-03T02:18:21.796" v="217" actId="20577"/>
          <ac:spMkLst>
            <pc:docMk/>
            <pc:sldMk cId="1860114576" sldId="1387"/>
            <ac:spMk id="2" creationId="{00000000-0000-0000-0000-000000000000}"/>
          </ac:spMkLst>
        </pc:spChg>
        <pc:spChg chg="mod">
          <ac:chgData name="Huang, Cheng" userId="dcee79f9-709d-4267-a116-b68b859be4e5" providerId="ADAL" clId="{8D58B1BE-118F-4BB9-A8CE-8B82D7220C42}" dt="2022-11-03T02:43:08.405" v="380" actId="2711"/>
          <ac:spMkLst>
            <pc:docMk/>
            <pc:sldMk cId="1860114576" sldId="1387"/>
            <ac:spMk id="3" creationId="{00000000-0000-0000-0000-000000000000}"/>
          </ac:spMkLst>
        </pc:spChg>
        <pc:spChg chg="del">
          <ac:chgData name="Huang, Cheng" userId="dcee79f9-709d-4267-a116-b68b859be4e5" providerId="ADAL" clId="{8D58B1BE-118F-4BB9-A8CE-8B82D7220C42}" dt="2022-11-03T02:14:55.486" v="154" actId="478"/>
          <ac:spMkLst>
            <pc:docMk/>
            <pc:sldMk cId="1860114576" sldId="1387"/>
            <ac:spMk id="5" creationId="{DC962883-9FC0-A70B-AE0B-98011D2C0A94}"/>
          </ac:spMkLst>
        </pc:spChg>
        <pc:spChg chg="add mod">
          <ac:chgData name="Huang, Cheng" userId="dcee79f9-709d-4267-a116-b68b859be4e5" providerId="ADAL" clId="{8D58B1BE-118F-4BB9-A8CE-8B82D7220C42}" dt="2022-11-03T02:47:32.317" v="473" actId="255"/>
          <ac:spMkLst>
            <pc:docMk/>
            <pc:sldMk cId="1860114576" sldId="1387"/>
            <ac:spMk id="10" creationId="{67FA3C07-D503-6DD6-A2EB-609AD62066C9}"/>
          </ac:spMkLst>
        </pc:spChg>
        <pc:spChg chg="add del mod">
          <ac:chgData name="Huang, Cheng" userId="dcee79f9-709d-4267-a116-b68b859be4e5" providerId="ADAL" clId="{8D58B1BE-118F-4BB9-A8CE-8B82D7220C42}" dt="2022-11-03T02:33:43.173" v="249" actId="478"/>
          <ac:spMkLst>
            <pc:docMk/>
            <pc:sldMk cId="1860114576" sldId="1387"/>
            <ac:spMk id="15" creationId="{84951DF0-0D6A-A956-11E8-44E59FE0BC6B}"/>
          </ac:spMkLst>
        </pc:spChg>
        <pc:spChg chg="del">
          <ac:chgData name="Huang, Cheng" userId="dcee79f9-709d-4267-a116-b68b859be4e5" providerId="ADAL" clId="{8D58B1BE-118F-4BB9-A8CE-8B82D7220C42}" dt="2022-11-03T02:14:55.486" v="154" actId="478"/>
          <ac:spMkLst>
            <pc:docMk/>
            <pc:sldMk cId="1860114576" sldId="1387"/>
            <ac:spMk id="16" creationId="{408F275D-78D9-8B96-AE02-FF7527C62CBA}"/>
          </ac:spMkLst>
        </pc:spChg>
        <pc:spChg chg="add mod">
          <ac:chgData name="Huang, Cheng" userId="dcee79f9-709d-4267-a116-b68b859be4e5" providerId="ADAL" clId="{8D58B1BE-118F-4BB9-A8CE-8B82D7220C42}" dt="2022-11-03T02:46:11.990" v="470" actId="164"/>
          <ac:spMkLst>
            <pc:docMk/>
            <pc:sldMk cId="1860114576" sldId="1387"/>
            <ac:spMk id="18" creationId="{4F14C32A-BE1E-A010-EC1D-212CFCAF0AD1}"/>
          </ac:spMkLst>
        </pc:spChg>
        <pc:spChg chg="add mod">
          <ac:chgData name="Huang, Cheng" userId="dcee79f9-709d-4267-a116-b68b859be4e5" providerId="ADAL" clId="{8D58B1BE-118F-4BB9-A8CE-8B82D7220C42}" dt="2022-11-03T02:46:51.508" v="472" actId="14100"/>
          <ac:spMkLst>
            <pc:docMk/>
            <pc:sldMk cId="1860114576" sldId="1387"/>
            <ac:spMk id="19" creationId="{F581ED2B-1441-DCB4-2A62-B36B101F66F7}"/>
          </ac:spMkLst>
        </pc:spChg>
        <pc:spChg chg="add mod">
          <ac:chgData name="Huang, Cheng" userId="dcee79f9-709d-4267-a116-b68b859be4e5" providerId="ADAL" clId="{8D58B1BE-118F-4BB9-A8CE-8B82D7220C42}" dt="2022-11-03T03:31:55.597" v="613" actId="164"/>
          <ac:spMkLst>
            <pc:docMk/>
            <pc:sldMk cId="1860114576" sldId="1387"/>
            <ac:spMk id="27" creationId="{092F8585-C877-6C9A-FE13-BF187713C4CB}"/>
          </ac:spMkLst>
        </pc:spChg>
        <pc:spChg chg="add mod">
          <ac:chgData name="Huang, Cheng" userId="dcee79f9-709d-4267-a116-b68b859be4e5" providerId="ADAL" clId="{8D58B1BE-118F-4BB9-A8CE-8B82D7220C42}" dt="2022-11-03T03:31:55.597" v="613" actId="164"/>
          <ac:spMkLst>
            <pc:docMk/>
            <pc:sldMk cId="1860114576" sldId="1387"/>
            <ac:spMk id="28" creationId="{3940E984-5F72-A892-A954-56DCB66007B7}"/>
          </ac:spMkLst>
        </pc:spChg>
        <pc:spChg chg="mod">
          <ac:chgData name="Huang, Cheng" userId="dcee79f9-709d-4267-a116-b68b859be4e5" providerId="ADAL" clId="{8D58B1BE-118F-4BB9-A8CE-8B82D7220C42}" dt="2022-11-03T04:27:04.201" v="895"/>
          <ac:spMkLst>
            <pc:docMk/>
            <pc:sldMk cId="1860114576" sldId="1387"/>
            <ac:spMk id="32" creationId="{6EF10B94-0D83-CE21-9C54-C053D8CD670D}"/>
          </ac:spMkLst>
        </pc:spChg>
        <pc:spChg chg="mod">
          <ac:chgData name="Huang, Cheng" userId="dcee79f9-709d-4267-a116-b68b859be4e5" providerId="ADAL" clId="{8D58B1BE-118F-4BB9-A8CE-8B82D7220C42}" dt="2022-11-03T04:27:04.201" v="895"/>
          <ac:spMkLst>
            <pc:docMk/>
            <pc:sldMk cId="1860114576" sldId="1387"/>
            <ac:spMk id="33" creationId="{59A98807-05DE-8F69-015D-E5DF5599CFD5}"/>
          </ac:spMkLst>
        </pc:spChg>
        <pc:grpChg chg="del mod">
          <ac:chgData name="Huang, Cheng" userId="dcee79f9-709d-4267-a116-b68b859be4e5" providerId="ADAL" clId="{8D58B1BE-118F-4BB9-A8CE-8B82D7220C42}" dt="2022-11-03T02:15:10.913" v="158" actId="478"/>
          <ac:grpSpMkLst>
            <pc:docMk/>
            <pc:sldMk cId="1860114576" sldId="1387"/>
            <ac:grpSpMk id="12" creationId="{00000000-0000-0000-0000-000000000000}"/>
          </ac:grpSpMkLst>
        </pc:grpChg>
        <pc:grpChg chg="add mod">
          <ac:chgData name="Huang, Cheng" userId="dcee79f9-709d-4267-a116-b68b859be4e5" providerId="ADAL" clId="{8D58B1BE-118F-4BB9-A8CE-8B82D7220C42}" dt="2022-11-03T02:46:11.990" v="470" actId="164"/>
          <ac:grpSpMkLst>
            <pc:docMk/>
            <pc:sldMk cId="1860114576" sldId="1387"/>
            <ac:grpSpMk id="25" creationId="{0AB16347-387F-B025-326D-53C3476FBE0C}"/>
          </ac:grpSpMkLst>
        </pc:grpChg>
        <pc:grpChg chg="add del mod">
          <ac:chgData name="Huang, Cheng" userId="dcee79f9-709d-4267-a116-b68b859be4e5" providerId="ADAL" clId="{8D58B1BE-118F-4BB9-A8CE-8B82D7220C42}" dt="2022-11-03T04:26:33.045" v="889" actId="21"/>
          <ac:grpSpMkLst>
            <pc:docMk/>
            <pc:sldMk cId="1860114576" sldId="1387"/>
            <ac:grpSpMk id="30" creationId="{B6E77A30-7977-39F6-B176-E5218B9499E5}"/>
          </ac:grpSpMkLst>
        </pc:grpChg>
        <pc:grpChg chg="add mod">
          <ac:chgData name="Huang, Cheng" userId="dcee79f9-709d-4267-a116-b68b859be4e5" providerId="ADAL" clId="{8D58B1BE-118F-4BB9-A8CE-8B82D7220C42}" dt="2022-11-03T04:27:04.201" v="895"/>
          <ac:grpSpMkLst>
            <pc:docMk/>
            <pc:sldMk cId="1860114576" sldId="1387"/>
            <ac:grpSpMk id="31" creationId="{20FCA5A4-1C35-79AE-6A41-9B2654E99443}"/>
          </ac:grpSpMkLst>
        </pc:grpChg>
        <pc:graphicFrameChg chg="del mod topLvl">
          <ac:chgData name="Huang, Cheng" userId="dcee79f9-709d-4267-a116-b68b859be4e5" providerId="ADAL" clId="{8D58B1BE-118F-4BB9-A8CE-8B82D7220C42}" dt="2022-11-03T02:15:23.986" v="165" actId="478"/>
          <ac:graphicFrameMkLst>
            <pc:docMk/>
            <pc:sldMk cId="1860114576" sldId="1387"/>
            <ac:graphicFrameMk id="4" creationId="{00000000-0000-0000-0000-000000000000}"/>
          </ac:graphicFrameMkLst>
        </pc:graphicFrameChg>
        <pc:graphicFrameChg chg="add mod">
          <ac:chgData name="Huang, Cheng" userId="dcee79f9-709d-4267-a116-b68b859be4e5" providerId="ADAL" clId="{8D58B1BE-118F-4BB9-A8CE-8B82D7220C42}" dt="2022-11-03T02:16:45.273" v="185" actId="1076"/>
          <ac:graphicFrameMkLst>
            <pc:docMk/>
            <pc:sldMk cId="1860114576" sldId="1387"/>
            <ac:graphicFrameMk id="7" creationId="{CF4D7612-5CA2-6C83-73D0-48E3C104A83B}"/>
          </ac:graphicFrameMkLst>
        </pc:graphicFrameChg>
        <pc:graphicFrameChg chg="add del mod">
          <ac:chgData name="Huang, Cheng" userId="dcee79f9-709d-4267-a116-b68b859be4e5" providerId="ADAL" clId="{8D58B1BE-118F-4BB9-A8CE-8B82D7220C42}" dt="2022-11-03T02:17:32.669" v="213"/>
          <ac:graphicFrameMkLst>
            <pc:docMk/>
            <pc:sldMk cId="1860114576" sldId="1387"/>
            <ac:graphicFrameMk id="8" creationId="{0210BF11-BEE9-2FE9-3E50-D3781F4CDC31}"/>
          </ac:graphicFrameMkLst>
        </pc:graphicFrameChg>
        <pc:graphicFrameChg chg="mod">
          <ac:chgData name="Huang, Cheng" userId="dcee79f9-709d-4267-a116-b68b859be4e5" providerId="ADAL" clId="{8D58B1BE-118F-4BB9-A8CE-8B82D7220C42}" dt="2022-11-03T04:26:08.004" v="886"/>
          <ac:graphicFrameMkLst>
            <pc:docMk/>
            <pc:sldMk cId="1860114576" sldId="1387"/>
            <ac:graphicFrameMk id="13" creationId="{00000000-0000-0000-0000-000000000000}"/>
          </ac:graphicFrameMkLst>
        </pc:graphicFrameChg>
        <pc:graphicFrameChg chg="mod">
          <ac:chgData name="Huang, Cheng" userId="dcee79f9-709d-4267-a116-b68b859be4e5" providerId="ADAL" clId="{8D58B1BE-118F-4BB9-A8CE-8B82D7220C42}" dt="2022-11-03T04:26:56.556" v="893"/>
          <ac:graphicFrameMkLst>
            <pc:docMk/>
            <pc:sldMk cId="1860114576" sldId="1387"/>
            <ac:graphicFrameMk id="14" creationId="{00000000-0000-0000-0000-000000000000}"/>
          </ac:graphicFrameMkLst>
        </pc:graphicFrameChg>
        <pc:graphicFrameChg chg="add mod">
          <ac:chgData name="Huang, Cheng" userId="dcee79f9-709d-4267-a116-b68b859be4e5" providerId="ADAL" clId="{8D58B1BE-118F-4BB9-A8CE-8B82D7220C42}" dt="2022-11-03T03:31:55.597" v="613" actId="164"/>
          <ac:graphicFrameMkLst>
            <pc:docMk/>
            <pc:sldMk cId="1860114576" sldId="1387"/>
            <ac:graphicFrameMk id="29" creationId="{38845A40-C990-DF72-0EFE-5075D6446BCC}"/>
          </ac:graphicFrameMkLst>
        </pc:graphicFrameChg>
        <pc:graphicFrameChg chg="mod">
          <ac:chgData name="Huang, Cheng" userId="dcee79f9-709d-4267-a116-b68b859be4e5" providerId="ADAL" clId="{8D58B1BE-118F-4BB9-A8CE-8B82D7220C42}" dt="2022-11-03T04:27:04.201" v="895"/>
          <ac:graphicFrameMkLst>
            <pc:docMk/>
            <pc:sldMk cId="1860114576" sldId="1387"/>
            <ac:graphicFrameMk id="34" creationId="{B9821D3E-F7F4-BD25-6C9C-5A07F6B6EADF}"/>
          </ac:graphicFrameMkLst>
        </pc:graphicFrameChg>
        <pc:cxnChg chg="del mod">
          <ac:chgData name="Huang, Cheng" userId="dcee79f9-709d-4267-a116-b68b859be4e5" providerId="ADAL" clId="{8D58B1BE-118F-4BB9-A8CE-8B82D7220C42}" dt="2022-11-03T02:15:09.389" v="157" actId="478"/>
          <ac:cxnSpMkLst>
            <pc:docMk/>
            <pc:sldMk cId="1860114576" sldId="1387"/>
            <ac:cxnSpMk id="6" creationId="{527A80FC-F1C7-0443-82F3-8DAFC7FD9EA4}"/>
          </ac:cxnSpMkLst>
        </pc:cxnChg>
        <pc:cxnChg chg="del mod topLvl">
          <ac:chgData name="Huang, Cheng" userId="dcee79f9-709d-4267-a116-b68b859be4e5" providerId="ADAL" clId="{8D58B1BE-118F-4BB9-A8CE-8B82D7220C42}" dt="2022-11-03T02:15:10.913" v="158" actId="478"/>
          <ac:cxnSpMkLst>
            <pc:docMk/>
            <pc:sldMk cId="1860114576" sldId="1387"/>
            <ac:cxnSpMk id="11" creationId="{527A80FC-F1C7-0443-82F3-8DAFC7FD9EA4}"/>
          </ac:cxnSpMkLst>
        </pc:cxnChg>
        <pc:cxnChg chg="add mod">
          <ac:chgData name="Huang, Cheng" userId="dcee79f9-709d-4267-a116-b68b859be4e5" providerId="ADAL" clId="{8D58B1BE-118F-4BB9-A8CE-8B82D7220C42}" dt="2022-11-03T02:46:51.508" v="472" actId="14100"/>
          <ac:cxnSpMkLst>
            <pc:docMk/>
            <pc:sldMk cId="1860114576" sldId="1387"/>
            <ac:cxnSpMk id="21" creationId="{5059106A-C02B-88AB-7D41-6869107E1A8A}"/>
          </ac:cxnSpMkLst>
        </pc:cxnChg>
      </pc:sldChg>
      <pc:sldChg chg="addSp delSp modSp new del mod delAnim modAnim">
        <pc:chgData name="Huang, Cheng" userId="dcee79f9-709d-4267-a116-b68b859be4e5" providerId="ADAL" clId="{8D58B1BE-118F-4BB9-A8CE-8B82D7220C42}" dt="2022-11-03T16:05:30.086" v="986" actId="47"/>
        <pc:sldMkLst>
          <pc:docMk/>
          <pc:sldMk cId="3301808680" sldId="1388"/>
        </pc:sldMkLst>
        <pc:spChg chg="mod">
          <ac:chgData name="Huang, Cheng" userId="dcee79f9-709d-4267-a116-b68b859be4e5" providerId="ADAL" clId="{8D58B1BE-118F-4BB9-A8CE-8B82D7220C42}" dt="2022-11-03T04:26:34.271" v="891"/>
          <ac:spMkLst>
            <pc:docMk/>
            <pc:sldMk cId="3301808680" sldId="1388"/>
            <ac:spMk id="5" creationId="{1A0BFAC5-CEBB-758F-20F6-9EBCABF39168}"/>
          </ac:spMkLst>
        </pc:spChg>
        <pc:spChg chg="mod">
          <ac:chgData name="Huang, Cheng" userId="dcee79f9-709d-4267-a116-b68b859be4e5" providerId="ADAL" clId="{8D58B1BE-118F-4BB9-A8CE-8B82D7220C42}" dt="2022-11-03T04:26:34.271" v="891"/>
          <ac:spMkLst>
            <pc:docMk/>
            <pc:sldMk cId="3301808680" sldId="1388"/>
            <ac:spMk id="6" creationId="{1BBE2C6D-8ACF-6814-6F11-EF22DE71BBDA}"/>
          </ac:spMkLst>
        </pc:spChg>
        <pc:grpChg chg="add del mod">
          <ac:chgData name="Huang, Cheng" userId="dcee79f9-709d-4267-a116-b68b859be4e5" providerId="ADAL" clId="{8D58B1BE-118F-4BB9-A8CE-8B82D7220C42}" dt="2022-11-03T04:27:03.011" v="894" actId="21"/>
          <ac:grpSpMkLst>
            <pc:docMk/>
            <pc:sldMk cId="3301808680" sldId="1388"/>
            <ac:grpSpMk id="4" creationId="{CE296CDB-C1B8-F614-1CAF-61D51D178F68}"/>
          </ac:grpSpMkLst>
        </pc:grpChg>
        <pc:graphicFrameChg chg="mod">
          <ac:chgData name="Huang, Cheng" userId="dcee79f9-709d-4267-a116-b68b859be4e5" providerId="ADAL" clId="{8D58B1BE-118F-4BB9-A8CE-8B82D7220C42}" dt="2022-11-03T04:26:34.271" v="891"/>
          <ac:graphicFrameMkLst>
            <pc:docMk/>
            <pc:sldMk cId="3301808680" sldId="1388"/>
            <ac:graphicFrameMk id="7" creationId="{ACB543BC-9B04-72BA-568D-B00261A80148}"/>
          </ac:graphicFrameMkLst>
        </pc:graphicFrameChg>
      </pc:sldChg>
      <pc:sldChg chg="addSp delSp modSp new del mod">
        <pc:chgData name="Huang, Cheng" userId="dcee79f9-709d-4267-a116-b68b859be4e5" providerId="ADAL" clId="{8D58B1BE-118F-4BB9-A8CE-8B82D7220C42}" dt="2022-11-03T21:28:48.943" v="1052" actId="47"/>
        <pc:sldMkLst>
          <pc:docMk/>
          <pc:sldMk cId="3495416434" sldId="1388"/>
        </pc:sldMkLst>
        <pc:spChg chg="del">
          <ac:chgData name="Huang, Cheng" userId="dcee79f9-709d-4267-a116-b68b859be4e5" providerId="ADAL" clId="{8D58B1BE-118F-4BB9-A8CE-8B82D7220C42}" dt="2022-11-03T21:28:20.490" v="1049"/>
          <ac:spMkLst>
            <pc:docMk/>
            <pc:sldMk cId="3495416434" sldId="1388"/>
            <ac:spMk id="3" creationId="{6EB6A61F-BD53-701F-24E7-05D3A69634A4}"/>
          </ac:spMkLst>
        </pc:spChg>
        <pc:picChg chg="add mod">
          <ac:chgData name="Huang, Cheng" userId="dcee79f9-709d-4267-a116-b68b859be4e5" providerId="ADAL" clId="{8D58B1BE-118F-4BB9-A8CE-8B82D7220C42}" dt="2022-11-03T21:28:21.488" v="1051" actId="962"/>
          <ac:picMkLst>
            <pc:docMk/>
            <pc:sldMk cId="3495416434" sldId="1388"/>
            <ac:picMk id="5" creationId="{7C3876FD-016A-DDE9-77D3-D16EA127CD40}"/>
          </ac:picMkLst>
        </pc:picChg>
      </pc:sldChg>
      <pc:sldChg chg="addSp delSp modSp new mod delAnim modAnim">
        <pc:chgData name="Huang, Cheng" userId="dcee79f9-709d-4267-a116-b68b859be4e5" providerId="ADAL" clId="{8D58B1BE-118F-4BB9-A8CE-8B82D7220C42}" dt="2022-11-04T03:23:32.727" v="1395" actId="478"/>
        <pc:sldMkLst>
          <pc:docMk/>
          <pc:sldMk cId="3852759862" sldId="1388"/>
        </pc:sldMkLst>
        <pc:spChg chg="mod">
          <ac:chgData name="Huang, Cheng" userId="dcee79f9-709d-4267-a116-b68b859be4e5" providerId="ADAL" clId="{8D58B1BE-118F-4BB9-A8CE-8B82D7220C42}" dt="2022-11-03T23:24:20.812" v="1055" actId="113"/>
          <ac:spMkLst>
            <pc:docMk/>
            <pc:sldMk cId="3852759862" sldId="1388"/>
            <ac:spMk id="2" creationId="{1F3775CD-6E9C-C336-3D40-05A0D504AD38}"/>
          </ac:spMkLst>
        </pc:spChg>
        <pc:spChg chg="del">
          <ac:chgData name="Huang, Cheng" userId="dcee79f9-709d-4267-a116-b68b859be4e5" providerId="ADAL" clId="{8D58B1BE-118F-4BB9-A8CE-8B82D7220C42}" dt="2022-11-03T23:24:32.194" v="1057" actId="478"/>
          <ac:spMkLst>
            <pc:docMk/>
            <pc:sldMk cId="3852759862" sldId="1388"/>
            <ac:spMk id="3" creationId="{3EAC9D21-D7C5-20D2-3916-17E61D260C5F}"/>
          </ac:spMkLst>
        </pc:spChg>
        <pc:spChg chg="add mod">
          <ac:chgData name="Huang, Cheng" userId="dcee79f9-709d-4267-a116-b68b859be4e5" providerId="ADAL" clId="{8D58B1BE-118F-4BB9-A8CE-8B82D7220C42}" dt="2022-11-03T23:24:35.748" v="1058" actId="1076"/>
          <ac:spMkLst>
            <pc:docMk/>
            <pc:sldMk cId="3852759862" sldId="1388"/>
            <ac:spMk id="4" creationId="{B98E4109-57C5-40B0-BD3C-4C075B7EAE1E}"/>
          </ac:spMkLst>
        </pc:spChg>
        <pc:spChg chg="mod">
          <ac:chgData name="Huang, Cheng" userId="dcee79f9-709d-4267-a116-b68b859be4e5" providerId="ADAL" clId="{8D58B1BE-118F-4BB9-A8CE-8B82D7220C42}" dt="2022-11-04T00:34:43.534" v="1280" actId="207"/>
          <ac:spMkLst>
            <pc:docMk/>
            <pc:sldMk cId="3852759862" sldId="1388"/>
            <ac:spMk id="9" creationId="{476A60D6-C451-E932-55E8-73A628D69280}"/>
          </ac:spMkLst>
        </pc:spChg>
        <pc:spChg chg="mod">
          <ac:chgData name="Huang, Cheng" userId="dcee79f9-709d-4267-a116-b68b859be4e5" providerId="ADAL" clId="{8D58B1BE-118F-4BB9-A8CE-8B82D7220C42}" dt="2022-11-04T00:34:43.534" v="1280" actId="207"/>
          <ac:spMkLst>
            <pc:docMk/>
            <pc:sldMk cId="3852759862" sldId="1388"/>
            <ac:spMk id="12" creationId="{51EF524E-49E4-C5D7-1442-4A6F0ED366BF}"/>
          </ac:spMkLst>
        </pc:spChg>
        <pc:spChg chg="add del mod">
          <ac:chgData name="Huang, Cheng" userId="dcee79f9-709d-4267-a116-b68b859be4e5" providerId="ADAL" clId="{8D58B1BE-118F-4BB9-A8CE-8B82D7220C42}" dt="2022-11-04T03:23:32.727" v="1395" actId="478"/>
          <ac:spMkLst>
            <pc:docMk/>
            <pc:sldMk cId="3852759862" sldId="1388"/>
            <ac:spMk id="16" creationId="{12D8870D-3228-7541-1682-A50F04748BDC}"/>
          </ac:spMkLst>
        </pc:spChg>
        <pc:spChg chg="add mod">
          <ac:chgData name="Huang, Cheng" userId="dcee79f9-709d-4267-a116-b68b859be4e5" providerId="ADAL" clId="{8D58B1BE-118F-4BB9-A8CE-8B82D7220C42}" dt="2022-11-04T00:32:22.388" v="1216" actId="1035"/>
          <ac:spMkLst>
            <pc:docMk/>
            <pc:sldMk cId="3852759862" sldId="1388"/>
            <ac:spMk id="17" creationId="{3BA728DB-A97E-4B0D-27DD-25AC8ED84990}"/>
          </ac:spMkLst>
        </pc:spChg>
        <pc:grpChg chg="add mod">
          <ac:chgData name="Huang, Cheng" userId="dcee79f9-709d-4267-a116-b68b859be4e5" providerId="ADAL" clId="{8D58B1BE-118F-4BB9-A8CE-8B82D7220C42}" dt="2022-11-04T00:34:43.534" v="1280" actId="207"/>
          <ac:grpSpMkLst>
            <pc:docMk/>
            <pc:sldMk cId="3852759862" sldId="1388"/>
            <ac:grpSpMk id="7" creationId="{CFE506D0-F4AA-1402-DA6B-3269AE98E7EF}"/>
          </ac:grpSpMkLst>
        </pc:grpChg>
        <pc:grpChg chg="add mod">
          <ac:chgData name="Huang, Cheng" userId="dcee79f9-709d-4267-a116-b68b859be4e5" providerId="ADAL" clId="{8D58B1BE-118F-4BB9-A8CE-8B82D7220C42}" dt="2022-11-04T00:34:43.534" v="1280" actId="207"/>
          <ac:grpSpMkLst>
            <pc:docMk/>
            <pc:sldMk cId="3852759862" sldId="1388"/>
            <ac:grpSpMk id="10" creationId="{D748CAFE-7CAD-042E-0C87-66028B541946}"/>
          </ac:grpSpMkLst>
        </pc:grpChg>
        <pc:grpChg chg="add mod">
          <ac:chgData name="Huang, Cheng" userId="dcee79f9-709d-4267-a116-b68b859be4e5" providerId="ADAL" clId="{8D58B1BE-118F-4BB9-A8CE-8B82D7220C42}" dt="2022-11-04T00:34:45.921" v="1284" actId="1035"/>
          <ac:grpSpMkLst>
            <pc:docMk/>
            <pc:sldMk cId="3852759862" sldId="1388"/>
            <ac:grpSpMk id="21" creationId="{DB948ED8-D15F-6499-7745-6C507455DD07}"/>
          </ac:grpSpMkLst>
        </pc:grpChg>
        <pc:picChg chg="add del mod">
          <ac:chgData name="Huang, Cheng" userId="dcee79f9-709d-4267-a116-b68b859be4e5" providerId="ADAL" clId="{8D58B1BE-118F-4BB9-A8CE-8B82D7220C42}" dt="2022-11-04T03:23:20.148" v="1393" actId="21"/>
          <ac:picMkLst>
            <pc:docMk/>
            <pc:sldMk cId="3852759862" sldId="1388"/>
            <ac:picMk id="3" creationId="{AF764DD7-DD3A-2730-1B25-FD2A83889E00}"/>
          </ac:picMkLst>
        </pc:picChg>
        <pc:picChg chg="add del mod">
          <ac:chgData name="Huang, Cheng" userId="dcee79f9-709d-4267-a116-b68b859be4e5" providerId="ADAL" clId="{8D58B1BE-118F-4BB9-A8CE-8B82D7220C42}" dt="2022-11-03T23:25:29.598" v="1060" actId="478"/>
          <ac:picMkLst>
            <pc:docMk/>
            <pc:sldMk cId="3852759862" sldId="1388"/>
            <ac:picMk id="5" creationId="{1CFAE711-B54D-5A94-1DD4-E73D9427EB07}"/>
          </ac:picMkLst>
        </pc:picChg>
        <pc:picChg chg="add mod modCrop">
          <ac:chgData name="Huang, Cheng" userId="dcee79f9-709d-4267-a116-b68b859be4e5" providerId="ADAL" clId="{8D58B1BE-118F-4BB9-A8CE-8B82D7220C42}" dt="2022-11-04T00:15:39.514" v="1163" actId="1076"/>
          <ac:picMkLst>
            <pc:docMk/>
            <pc:sldMk cId="3852759862" sldId="1388"/>
            <ac:picMk id="6" creationId="{6E6EA718-A285-23EA-80B1-1A6C980A91A5}"/>
          </ac:picMkLst>
        </pc:picChg>
        <pc:cxnChg chg="mod">
          <ac:chgData name="Huang, Cheng" userId="dcee79f9-709d-4267-a116-b68b859be4e5" providerId="ADAL" clId="{8D58B1BE-118F-4BB9-A8CE-8B82D7220C42}" dt="2022-11-04T00:34:43.534" v="1280" actId="207"/>
          <ac:cxnSpMkLst>
            <pc:docMk/>
            <pc:sldMk cId="3852759862" sldId="1388"/>
            <ac:cxnSpMk id="8" creationId="{D788D6DE-2CA4-A78B-8D33-DF8D3701732C}"/>
          </ac:cxnSpMkLst>
        </pc:cxnChg>
        <pc:cxnChg chg="mod">
          <ac:chgData name="Huang, Cheng" userId="dcee79f9-709d-4267-a116-b68b859be4e5" providerId="ADAL" clId="{8D58B1BE-118F-4BB9-A8CE-8B82D7220C42}" dt="2022-11-04T00:34:43.534" v="1280" actId="207"/>
          <ac:cxnSpMkLst>
            <pc:docMk/>
            <pc:sldMk cId="3852759862" sldId="1388"/>
            <ac:cxnSpMk id="11" creationId="{CBC97B99-B27B-9E4C-AC75-D15484CA03DB}"/>
          </ac:cxnSpMkLst>
        </pc:cxnChg>
        <pc:cxnChg chg="add mod">
          <ac:chgData name="Huang, Cheng" userId="dcee79f9-709d-4267-a116-b68b859be4e5" providerId="ADAL" clId="{8D58B1BE-118F-4BB9-A8CE-8B82D7220C42}" dt="2022-11-04T00:31:31.449" v="1166" actId="1076"/>
          <ac:cxnSpMkLst>
            <pc:docMk/>
            <pc:sldMk cId="3852759862" sldId="1388"/>
            <ac:cxnSpMk id="13" creationId="{0EBB565A-A5A6-427B-A509-0B1C11892A4E}"/>
          </ac:cxnSpMkLst>
        </pc:cxnChg>
        <pc:cxnChg chg="add mod">
          <ac:chgData name="Huang, Cheng" userId="dcee79f9-709d-4267-a116-b68b859be4e5" providerId="ADAL" clId="{8D58B1BE-118F-4BB9-A8CE-8B82D7220C42}" dt="2022-11-04T00:31:37.083" v="1195" actId="1038"/>
          <ac:cxnSpMkLst>
            <pc:docMk/>
            <pc:sldMk cId="3852759862" sldId="1388"/>
            <ac:cxnSpMk id="14" creationId="{ED4B5010-9C57-E6F4-B5BA-04A46E16107F}"/>
          </ac:cxnSpMkLst>
        </pc:cxnChg>
        <pc:cxnChg chg="add mod">
          <ac:chgData name="Huang, Cheng" userId="dcee79f9-709d-4267-a116-b68b859be4e5" providerId="ADAL" clId="{8D58B1BE-118F-4BB9-A8CE-8B82D7220C42}" dt="2022-11-04T00:32:22.388" v="1216" actId="1035"/>
          <ac:cxnSpMkLst>
            <pc:docMk/>
            <pc:sldMk cId="3852759862" sldId="1388"/>
            <ac:cxnSpMk id="15" creationId="{9C6419D1-BB55-09D0-81EA-42D2FF5AF4E3}"/>
          </ac:cxnSpMkLst>
        </pc:cxnChg>
      </pc:sldChg>
      <pc:sldChg chg="addSp delSp modSp new mod">
        <pc:chgData name="Huang, Cheng" userId="dcee79f9-709d-4267-a116-b68b859be4e5" providerId="ADAL" clId="{8D58B1BE-118F-4BB9-A8CE-8B82D7220C42}" dt="2022-11-04T03:17:45.298" v="1314" actId="1076"/>
        <pc:sldMkLst>
          <pc:docMk/>
          <pc:sldMk cId="1206099870" sldId="1389"/>
        </pc:sldMkLst>
        <pc:spChg chg="del">
          <ac:chgData name="Huang, Cheng" userId="dcee79f9-709d-4267-a116-b68b859be4e5" providerId="ADAL" clId="{8D58B1BE-118F-4BB9-A8CE-8B82D7220C42}" dt="2022-11-04T03:17:38.307" v="1311" actId="478"/>
          <ac:spMkLst>
            <pc:docMk/>
            <pc:sldMk cId="1206099870" sldId="1389"/>
            <ac:spMk id="3" creationId="{892205D9-555B-2519-668E-FC4EBAA90185}"/>
          </ac:spMkLst>
        </pc:spChg>
        <pc:graphicFrameChg chg="add mod">
          <ac:chgData name="Huang, Cheng" userId="dcee79f9-709d-4267-a116-b68b859be4e5" providerId="ADAL" clId="{8D58B1BE-118F-4BB9-A8CE-8B82D7220C42}" dt="2022-11-04T03:17:45.298" v="1314" actId="1076"/>
          <ac:graphicFrameMkLst>
            <pc:docMk/>
            <pc:sldMk cId="1206099870" sldId="1389"/>
            <ac:graphicFrameMk id="4" creationId="{EFBDC709-DCC8-3710-6B1A-3D6777023949}"/>
          </ac:graphicFrameMkLst>
        </pc:graphicFrameChg>
      </pc:sldChg>
      <pc:sldChg chg="addSp delSp modSp new mod ord delAnim modAnim">
        <pc:chgData name="Huang, Cheng" userId="dcee79f9-709d-4267-a116-b68b859be4e5" providerId="ADAL" clId="{8D58B1BE-118F-4BB9-A8CE-8B82D7220C42}" dt="2022-11-04T03:28:01.084" v="1544" actId="1038"/>
        <pc:sldMkLst>
          <pc:docMk/>
          <pc:sldMk cId="2111070849" sldId="1390"/>
        </pc:sldMkLst>
        <pc:spChg chg="del">
          <ac:chgData name="Huang, Cheng" userId="dcee79f9-709d-4267-a116-b68b859be4e5" providerId="ADAL" clId="{8D58B1BE-118F-4BB9-A8CE-8B82D7220C42}" dt="2022-11-04T03:22:31.313" v="1354"/>
          <ac:spMkLst>
            <pc:docMk/>
            <pc:sldMk cId="2111070849" sldId="1390"/>
            <ac:spMk id="3" creationId="{45E019F3-3D32-093F-AFE6-556645E29EB0}"/>
          </ac:spMkLst>
        </pc:spChg>
        <pc:spChg chg="add del mod">
          <ac:chgData name="Huang, Cheng" userId="dcee79f9-709d-4267-a116-b68b859be4e5" providerId="ADAL" clId="{8D58B1BE-118F-4BB9-A8CE-8B82D7220C42}" dt="2022-11-04T03:25:14.648" v="1426" actId="478"/>
          <ac:spMkLst>
            <pc:docMk/>
            <pc:sldMk cId="2111070849" sldId="1390"/>
            <ac:spMk id="6" creationId="{C368CA01-DC3C-FB27-A4EE-041BACBF0E0E}"/>
          </ac:spMkLst>
        </pc:spChg>
        <pc:spChg chg="mod">
          <ac:chgData name="Huang, Cheng" userId="dcee79f9-709d-4267-a116-b68b859be4e5" providerId="ADAL" clId="{8D58B1BE-118F-4BB9-A8CE-8B82D7220C42}" dt="2022-11-04T03:23:36.762" v="1396"/>
          <ac:spMkLst>
            <pc:docMk/>
            <pc:sldMk cId="2111070849" sldId="1390"/>
            <ac:spMk id="12" creationId="{AA8688E5-48E5-028A-6B54-1CC5C101B3A3}"/>
          </ac:spMkLst>
        </pc:spChg>
        <pc:spChg chg="mod">
          <ac:chgData name="Huang, Cheng" userId="dcee79f9-709d-4267-a116-b68b859be4e5" providerId="ADAL" clId="{8D58B1BE-118F-4BB9-A8CE-8B82D7220C42}" dt="2022-11-04T03:23:36.762" v="1396"/>
          <ac:spMkLst>
            <pc:docMk/>
            <pc:sldMk cId="2111070849" sldId="1390"/>
            <ac:spMk id="14" creationId="{815D7AD0-48DB-5D8C-7587-62F4E1D1271C}"/>
          </ac:spMkLst>
        </pc:spChg>
        <pc:spChg chg="mod">
          <ac:chgData name="Huang, Cheng" userId="dcee79f9-709d-4267-a116-b68b859be4e5" providerId="ADAL" clId="{8D58B1BE-118F-4BB9-A8CE-8B82D7220C42}" dt="2022-11-04T03:24:45.171" v="1424" actId="1076"/>
          <ac:spMkLst>
            <pc:docMk/>
            <pc:sldMk cId="2111070849" sldId="1390"/>
            <ac:spMk id="17" creationId="{ED793C05-8AD2-D400-9DDF-E76C4AA60CD7}"/>
          </ac:spMkLst>
        </pc:spChg>
        <pc:spChg chg="mod">
          <ac:chgData name="Huang, Cheng" userId="dcee79f9-709d-4267-a116-b68b859be4e5" providerId="ADAL" clId="{8D58B1BE-118F-4BB9-A8CE-8B82D7220C42}" dt="2022-11-04T03:24:36.868" v="1423" actId="1037"/>
          <ac:spMkLst>
            <pc:docMk/>
            <pc:sldMk cId="2111070849" sldId="1390"/>
            <ac:spMk id="18" creationId="{1635D74D-FC03-A61C-DC7E-FDB8E560FE25}"/>
          </ac:spMkLst>
        </pc:spChg>
        <pc:spChg chg="add mod">
          <ac:chgData name="Huang, Cheng" userId="dcee79f9-709d-4267-a116-b68b859be4e5" providerId="ADAL" clId="{8D58B1BE-118F-4BB9-A8CE-8B82D7220C42}" dt="2022-11-04T03:27:17.264" v="1459" actId="1036"/>
          <ac:spMkLst>
            <pc:docMk/>
            <pc:sldMk cId="2111070849" sldId="1390"/>
            <ac:spMk id="24" creationId="{CD7AF634-9F05-8235-7277-6B50EFD0B3D7}"/>
          </ac:spMkLst>
        </pc:spChg>
        <pc:spChg chg="add mod">
          <ac:chgData name="Huang, Cheng" userId="dcee79f9-709d-4267-a116-b68b859be4e5" providerId="ADAL" clId="{8D58B1BE-118F-4BB9-A8CE-8B82D7220C42}" dt="2022-11-04T03:28:01.084" v="1544" actId="1038"/>
          <ac:spMkLst>
            <pc:docMk/>
            <pc:sldMk cId="2111070849" sldId="1390"/>
            <ac:spMk id="28" creationId="{3B0AF7B6-4487-C792-F61E-E6DCF2966002}"/>
          </ac:spMkLst>
        </pc:spChg>
        <pc:grpChg chg="add mod">
          <ac:chgData name="Huang, Cheng" userId="dcee79f9-709d-4267-a116-b68b859be4e5" providerId="ADAL" clId="{8D58B1BE-118F-4BB9-A8CE-8B82D7220C42}" dt="2022-11-04T03:25:10.925" v="1425" actId="164"/>
          <ac:grpSpMkLst>
            <pc:docMk/>
            <pc:sldMk cId="2111070849" sldId="1390"/>
            <ac:grpSpMk id="8" creationId="{8D57DED0-4776-9E91-B409-AF7863790F7F}"/>
          </ac:grpSpMkLst>
        </pc:grpChg>
        <pc:grpChg chg="mod">
          <ac:chgData name="Huang, Cheng" userId="dcee79f9-709d-4267-a116-b68b859be4e5" providerId="ADAL" clId="{8D58B1BE-118F-4BB9-A8CE-8B82D7220C42}" dt="2022-11-04T03:23:36.762" v="1396"/>
          <ac:grpSpMkLst>
            <pc:docMk/>
            <pc:sldMk cId="2111070849" sldId="1390"/>
            <ac:grpSpMk id="9" creationId="{E23F1B35-F058-AD08-150D-6FEBDE44D189}"/>
          </ac:grpSpMkLst>
        </pc:grpChg>
        <pc:grpChg chg="mod">
          <ac:chgData name="Huang, Cheng" userId="dcee79f9-709d-4267-a116-b68b859be4e5" providerId="ADAL" clId="{8D58B1BE-118F-4BB9-A8CE-8B82D7220C42}" dt="2022-11-04T03:23:36.762" v="1396"/>
          <ac:grpSpMkLst>
            <pc:docMk/>
            <pc:sldMk cId="2111070849" sldId="1390"/>
            <ac:grpSpMk id="10" creationId="{414A7931-977D-24BD-7443-25178F45DBBC}"/>
          </ac:grpSpMkLst>
        </pc:grpChg>
        <pc:grpChg chg="add mod">
          <ac:chgData name="Huang, Cheng" userId="dcee79f9-709d-4267-a116-b68b859be4e5" providerId="ADAL" clId="{8D58B1BE-118F-4BB9-A8CE-8B82D7220C42}" dt="2022-11-04T03:25:10.925" v="1425" actId="164"/>
          <ac:grpSpMkLst>
            <pc:docMk/>
            <pc:sldMk cId="2111070849" sldId="1390"/>
            <ac:grpSpMk id="15" creationId="{DEB2E1B3-4E20-8392-8816-7BD563215E48}"/>
          </ac:grpSpMkLst>
        </pc:grpChg>
        <pc:grpChg chg="add mod">
          <ac:chgData name="Huang, Cheng" userId="dcee79f9-709d-4267-a116-b68b859be4e5" providerId="ADAL" clId="{8D58B1BE-118F-4BB9-A8CE-8B82D7220C42}" dt="2022-11-04T03:25:10.925" v="1425" actId="164"/>
          <ac:grpSpMkLst>
            <pc:docMk/>
            <pc:sldMk cId="2111070849" sldId="1390"/>
            <ac:grpSpMk id="20" creationId="{DC8AE55F-7DB9-571E-E81C-795DF0095F36}"/>
          </ac:grpSpMkLst>
        </pc:grpChg>
        <pc:picChg chg="add del mod modCrop">
          <ac:chgData name="Huang, Cheng" userId="dcee79f9-709d-4267-a116-b68b859be4e5" providerId="ADAL" clId="{8D58B1BE-118F-4BB9-A8CE-8B82D7220C42}" dt="2022-11-04T03:22:52.269" v="1359" actId="21"/>
          <ac:picMkLst>
            <pc:docMk/>
            <pc:sldMk cId="2111070849" sldId="1390"/>
            <ac:picMk id="4" creationId="{82753A25-CAB1-BF56-9938-69056F92D008}"/>
          </ac:picMkLst>
        </pc:picChg>
        <pc:picChg chg="add mod">
          <ac:chgData name="Huang, Cheng" userId="dcee79f9-709d-4267-a116-b68b859be4e5" providerId="ADAL" clId="{8D58B1BE-118F-4BB9-A8CE-8B82D7220C42}" dt="2022-11-04T03:25:56.641" v="1434" actId="1076"/>
          <ac:picMkLst>
            <pc:docMk/>
            <pc:sldMk cId="2111070849" sldId="1390"/>
            <ac:picMk id="7" creationId="{474A1FCC-585A-102E-B682-769359040B05}"/>
          </ac:picMkLst>
        </pc:picChg>
        <pc:cxnChg chg="mod">
          <ac:chgData name="Huang, Cheng" userId="dcee79f9-709d-4267-a116-b68b859be4e5" providerId="ADAL" clId="{8D58B1BE-118F-4BB9-A8CE-8B82D7220C42}" dt="2022-11-04T03:23:36.762" v="1396"/>
          <ac:cxnSpMkLst>
            <pc:docMk/>
            <pc:sldMk cId="2111070849" sldId="1390"/>
            <ac:cxnSpMk id="11" creationId="{2DA35C40-2D0E-D371-BF00-C6AD6162AFF0}"/>
          </ac:cxnSpMkLst>
        </pc:cxnChg>
        <pc:cxnChg chg="mod">
          <ac:chgData name="Huang, Cheng" userId="dcee79f9-709d-4267-a116-b68b859be4e5" providerId="ADAL" clId="{8D58B1BE-118F-4BB9-A8CE-8B82D7220C42}" dt="2022-11-04T03:23:36.762" v="1396"/>
          <ac:cxnSpMkLst>
            <pc:docMk/>
            <pc:sldMk cId="2111070849" sldId="1390"/>
            <ac:cxnSpMk id="13" creationId="{3966E580-7E4C-5B2A-772D-380AA9C39911}"/>
          </ac:cxnSpMkLst>
        </pc:cxnChg>
        <pc:cxnChg chg="mod">
          <ac:chgData name="Huang, Cheng" userId="dcee79f9-709d-4267-a116-b68b859be4e5" providerId="ADAL" clId="{8D58B1BE-118F-4BB9-A8CE-8B82D7220C42}" dt="2022-11-04T03:24:32.664" v="1412" actId="14100"/>
          <ac:cxnSpMkLst>
            <pc:docMk/>
            <pc:sldMk cId="2111070849" sldId="1390"/>
            <ac:cxnSpMk id="16" creationId="{42C40BE7-EC47-18F6-5C9C-80756EB58E0B}"/>
          </ac:cxnSpMkLst>
        </pc:cxnChg>
        <pc:cxnChg chg="add mod">
          <ac:chgData name="Huang, Cheng" userId="dcee79f9-709d-4267-a116-b68b859be4e5" providerId="ADAL" clId="{8D58B1BE-118F-4BB9-A8CE-8B82D7220C42}" dt="2022-11-04T03:25:25.561" v="1429"/>
          <ac:cxnSpMkLst>
            <pc:docMk/>
            <pc:sldMk cId="2111070849" sldId="1390"/>
            <ac:cxnSpMk id="21" creationId="{9957F139-E698-51F1-30F2-EED876155679}"/>
          </ac:cxnSpMkLst>
        </pc:cxnChg>
        <pc:cxnChg chg="add mod">
          <ac:chgData name="Huang, Cheng" userId="dcee79f9-709d-4267-a116-b68b859be4e5" providerId="ADAL" clId="{8D58B1BE-118F-4BB9-A8CE-8B82D7220C42}" dt="2022-11-04T03:25:25.561" v="1429"/>
          <ac:cxnSpMkLst>
            <pc:docMk/>
            <pc:sldMk cId="2111070849" sldId="1390"/>
            <ac:cxnSpMk id="22" creationId="{79F492B5-BF08-0668-6DC2-3FC6D42C794E}"/>
          </ac:cxnSpMkLst>
        </pc:cxnChg>
        <pc:cxnChg chg="add mod">
          <ac:chgData name="Huang, Cheng" userId="dcee79f9-709d-4267-a116-b68b859be4e5" providerId="ADAL" clId="{8D58B1BE-118F-4BB9-A8CE-8B82D7220C42}" dt="2022-11-04T03:27:24.415" v="1479" actId="1035"/>
          <ac:cxnSpMkLst>
            <pc:docMk/>
            <pc:sldMk cId="2111070849" sldId="1390"/>
            <ac:cxnSpMk id="23" creationId="{65E28EB2-A499-B529-1709-97E746864930}"/>
          </ac:cxnSpMkLst>
        </pc:cxnChg>
        <pc:cxnChg chg="add del mod">
          <ac:chgData name="Huang, Cheng" userId="dcee79f9-709d-4267-a116-b68b859be4e5" providerId="ADAL" clId="{8D58B1BE-118F-4BB9-A8CE-8B82D7220C42}" dt="2022-11-04T03:26:18.476" v="1438" actId="478"/>
          <ac:cxnSpMkLst>
            <pc:docMk/>
            <pc:sldMk cId="2111070849" sldId="1390"/>
            <ac:cxnSpMk id="25" creationId="{85D72965-2029-AB08-13CB-68083955803A}"/>
          </ac:cxnSpMkLst>
        </pc:cxnChg>
        <pc:cxnChg chg="add mod">
          <ac:chgData name="Huang, Cheng" userId="dcee79f9-709d-4267-a116-b68b859be4e5" providerId="ADAL" clId="{8D58B1BE-118F-4BB9-A8CE-8B82D7220C42}" dt="2022-11-04T03:26:37.862" v="1441" actId="14100"/>
          <ac:cxnSpMkLst>
            <pc:docMk/>
            <pc:sldMk cId="2111070849" sldId="1390"/>
            <ac:cxnSpMk id="26" creationId="{C8AF503F-524F-967B-DA6E-D414430B7286}"/>
          </ac:cxnSpMkLst>
        </pc:cxnChg>
        <pc:cxnChg chg="add mod">
          <ac:chgData name="Huang, Cheng" userId="dcee79f9-709d-4267-a116-b68b859be4e5" providerId="ADAL" clId="{8D58B1BE-118F-4BB9-A8CE-8B82D7220C42}" dt="2022-11-04T03:27:45.852" v="1530" actId="1036"/>
          <ac:cxnSpMkLst>
            <pc:docMk/>
            <pc:sldMk cId="2111070849" sldId="1390"/>
            <ac:cxnSpMk id="27" creationId="{8D586A65-FC81-0761-C56C-502582223062}"/>
          </ac:cxnSpMkLst>
        </pc:cxnChg>
        <pc:cxnChg chg="add mod">
          <ac:chgData name="Huang, Cheng" userId="dcee79f9-709d-4267-a116-b68b859be4e5" providerId="ADAL" clId="{8D58B1BE-118F-4BB9-A8CE-8B82D7220C42}" dt="2022-11-04T03:27:49.974" v="1531" actId="1076"/>
          <ac:cxnSpMkLst>
            <pc:docMk/>
            <pc:sldMk cId="2111070849" sldId="1390"/>
            <ac:cxnSpMk id="29" creationId="{40A56779-2B51-5EE7-3B5D-7DCA7549F34E}"/>
          </ac:cxnSpMkLst>
        </pc:cxnChg>
      </pc:sldChg>
    </pc:docChg>
  </pc:docChgLst>
  <pc:docChgLst>
    <pc:chgData name="Huang, Cheng" userId="dcee79f9-709d-4267-a116-b68b859be4e5" providerId="ADAL" clId="{FACCC7EE-8D3B-458C-8E04-71A835AD1DC7}"/>
    <pc:docChg chg="undo custSel addSld delSld modSld">
      <pc:chgData name="Huang, Cheng" userId="dcee79f9-709d-4267-a116-b68b859be4e5" providerId="ADAL" clId="{FACCC7EE-8D3B-458C-8E04-71A835AD1DC7}" dt="2022-11-04T18:23:48.842" v="624" actId="20577"/>
      <pc:docMkLst>
        <pc:docMk/>
      </pc:docMkLst>
      <pc:sldChg chg="add">
        <pc:chgData name="Huang, Cheng" userId="dcee79f9-709d-4267-a116-b68b859be4e5" providerId="ADAL" clId="{FACCC7EE-8D3B-458C-8E04-71A835AD1DC7}" dt="2022-11-04T16:47:47.621" v="485"/>
        <pc:sldMkLst>
          <pc:docMk/>
          <pc:sldMk cId="664484637" sldId="279"/>
        </pc:sldMkLst>
      </pc:sldChg>
      <pc:sldChg chg="add">
        <pc:chgData name="Huang, Cheng" userId="dcee79f9-709d-4267-a116-b68b859be4e5" providerId="ADAL" clId="{FACCC7EE-8D3B-458C-8E04-71A835AD1DC7}" dt="2022-11-04T16:47:47.621" v="485"/>
        <pc:sldMkLst>
          <pc:docMk/>
          <pc:sldMk cId="3066845383" sldId="283"/>
        </pc:sldMkLst>
      </pc:sldChg>
      <pc:sldChg chg="add">
        <pc:chgData name="Huang, Cheng" userId="dcee79f9-709d-4267-a116-b68b859be4e5" providerId="ADAL" clId="{FACCC7EE-8D3B-458C-8E04-71A835AD1DC7}" dt="2022-11-04T16:47:47.621" v="485"/>
        <pc:sldMkLst>
          <pc:docMk/>
          <pc:sldMk cId="3604014313" sldId="284"/>
        </pc:sldMkLst>
      </pc:sldChg>
      <pc:sldChg chg="add">
        <pc:chgData name="Huang, Cheng" userId="dcee79f9-709d-4267-a116-b68b859be4e5" providerId="ADAL" clId="{FACCC7EE-8D3B-458C-8E04-71A835AD1DC7}" dt="2022-11-04T16:47:47.621" v="485"/>
        <pc:sldMkLst>
          <pc:docMk/>
          <pc:sldMk cId="1832221518" sldId="291"/>
        </pc:sldMkLst>
      </pc:sldChg>
      <pc:sldChg chg="modSp mod">
        <pc:chgData name="Huang, Cheng" userId="dcee79f9-709d-4267-a116-b68b859be4e5" providerId="ADAL" clId="{FACCC7EE-8D3B-458C-8E04-71A835AD1DC7}" dt="2022-11-04T16:41:39.018" v="484" actId="255"/>
        <pc:sldMkLst>
          <pc:docMk/>
          <pc:sldMk cId="685219437" sldId="797"/>
        </pc:sldMkLst>
        <pc:spChg chg="mod">
          <ac:chgData name="Huang, Cheng" userId="dcee79f9-709d-4267-a116-b68b859be4e5" providerId="ADAL" clId="{FACCC7EE-8D3B-458C-8E04-71A835AD1DC7}" dt="2022-11-04T16:41:39.018" v="484" actId="255"/>
          <ac:spMkLst>
            <pc:docMk/>
            <pc:sldMk cId="685219437" sldId="797"/>
            <ac:spMk id="3" creationId="{00000000-0000-0000-0000-000000000000}"/>
          </ac:spMkLst>
        </pc:spChg>
      </pc:sldChg>
      <pc:sldChg chg="del">
        <pc:chgData name="Huang, Cheng" userId="dcee79f9-709d-4267-a116-b68b859be4e5" providerId="ADAL" clId="{FACCC7EE-8D3B-458C-8E04-71A835AD1DC7}" dt="2022-11-04T10:59:31.040" v="193" actId="47"/>
        <pc:sldMkLst>
          <pc:docMk/>
          <pc:sldMk cId="3194527054" sldId="1189"/>
        </pc:sldMkLst>
      </pc:sldChg>
      <pc:sldChg chg="modSp">
        <pc:chgData name="Huang, Cheng" userId="dcee79f9-709d-4267-a116-b68b859be4e5" providerId="ADAL" clId="{FACCC7EE-8D3B-458C-8E04-71A835AD1DC7}" dt="2022-11-04T18:22:33.842" v="503"/>
        <pc:sldMkLst>
          <pc:docMk/>
          <pc:sldMk cId="3020765159" sldId="1302"/>
        </pc:sldMkLst>
        <pc:graphicFrameChg chg="mod">
          <ac:chgData name="Huang, Cheng" userId="dcee79f9-709d-4267-a116-b68b859be4e5" providerId="ADAL" clId="{FACCC7EE-8D3B-458C-8E04-71A835AD1DC7}" dt="2022-11-04T18:22:33.842" v="503"/>
          <ac:graphicFrameMkLst>
            <pc:docMk/>
            <pc:sldMk cId="3020765159" sldId="1302"/>
            <ac:graphicFrameMk id="5" creationId="{CBF3BC6A-049E-2E40-3034-46F3857BC518}"/>
          </ac:graphicFrameMkLst>
        </pc:graphicFrameChg>
      </pc:sldChg>
      <pc:sldChg chg="addSp modSp mod modAnim">
        <pc:chgData name="Huang, Cheng" userId="dcee79f9-709d-4267-a116-b68b859be4e5" providerId="ADAL" clId="{FACCC7EE-8D3B-458C-8E04-71A835AD1DC7}" dt="2022-11-04T18:23:48.842" v="624" actId="20577"/>
        <pc:sldMkLst>
          <pc:docMk/>
          <pc:sldMk cId="2001171170" sldId="1353"/>
        </pc:sldMkLst>
        <pc:spChg chg="mod">
          <ac:chgData name="Huang, Cheng" userId="dcee79f9-709d-4267-a116-b68b859be4e5" providerId="ADAL" clId="{FACCC7EE-8D3B-458C-8E04-71A835AD1DC7}" dt="2022-11-04T18:23:48.842" v="624" actId="20577"/>
          <ac:spMkLst>
            <pc:docMk/>
            <pc:sldMk cId="2001171170" sldId="1353"/>
            <ac:spMk id="3" creationId="{80C07FE5-89C9-575D-CF98-D7CD549DB913}"/>
          </ac:spMkLst>
        </pc:spChg>
        <pc:graphicFrameChg chg="mod">
          <ac:chgData name="Huang, Cheng" userId="dcee79f9-709d-4267-a116-b68b859be4e5" providerId="ADAL" clId="{FACCC7EE-8D3B-458C-8E04-71A835AD1DC7}" dt="2022-11-04T12:37:24.919" v="402" actId="1076"/>
          <ac:graphicFrameMkLst>
            <pc:docMk/>
            <pc:sldMk cId="2001171170" sldId="1353"/>
            <ac:graphicFrameMk id="5" creationId="{2C9B7752-C28E-CE53-E758-EBA7468D59BE}"/>
          </ac:graphicFrameMkLst>
        </pc:graphicFrameChg>
        <pc:graphicFrameChg chg="mod">
          <ac:chgData name="Huang, Cheng" userId="dcee79f9-709d-4267-a116-b68b859be4e5" providerId="ADAL" clId="{FACCC7EE-8D3B-458C-8E04-71A835AD1DC7}" dt="2022-11-04T18:23:31.504" v="591" actId="1037"/>
          <ac:graphicFrameMkLst>
            <pc:docMk/>
            <pc:sldMk cId="2001171170" sldId="1353"/>
            <ac:graphicFrameMk id="6" creationId="{FA31C3C4-AF52-6DC8-B41A-D6C7960BFE95}"/>
          </ac:graphicFrameMkLst>
        </pc:graphicFrameChg>
        <pc:graphicFrameChg chg="add mod">
          <ac:chgData name="Huang, Cheng" userId="dcee79f9-709d-4267-a116-b68b859be4e5" providerId="ADAL" clId="{FACCC7EE-8D3B-458C-8E04-71A835AD1DC7}" dt="2022-11-04T12:38:30.901" v="411"/>
          <ac:graphicFrameMkLst>
            <pc:docMk/>
            <pc:sldMk cId="2001171170" sldId="1353"/>
            <ac:graphicFrameMk id="8" creationId="{1ADA2BDA-9ADF-4C8E-935A-FDE86D408112}"/>
          </ac:graphicFrameMkLst>
        </pc:graphicFrameChg>
      </pc:sldChg>
      <pc:sldChg chg="modSp mod">
        <pc:chgData name="Huang, Cheng" userId="dcee79f9-709d-4267-a116-b68b859be4e5" providerId="ADAL" clId="{FACCC7EE-8D3B-458C-8E04-71A835AD1DC7}" dt="2022-11-04T12:32:24.430" v="374" actId="58"/>
        <pc:sldMkLst>
          <pc:docMk/>
          <pc:sldMk cId="3300123103" sldId="1362"/>
        </pc:sldMkLst>
        <pc:spChg chg="mod">
          <ac:chgData name="Huang, Cheng" userId="dcee79f9-709d-4267-a116-b68b859be4e5" providerId="ADAL" clId="{FACCC7EE-8D3B-458C-8E04-71A835AD1DC7}" dt="2022-11-04T12:32:24.430" v="374" actId="58"/>
          <ac:spMkLst>
            <pc:docMk/>
            <pc:sldMk cId="3300123103" sldId="1362"/>
            <ac:spMk id="3" creationId="{80C07FE5-89C9-575D-CF98-D7CD549DB913}"/>
          </ac:spMkLst>
        </pc:spChg>
        <pc:graphicFrameChg chg="mod">
          <ac:chgData name="Huang, Cheng" userId="dcee79f9-709d-4267-a116-b68b859be4e5" providerId="ADAL" clId="{FACCC7EE-8D3B-458C-8E04-71A835AD1DC7}" dt="2022-11-04T12:27:32.268" v="302"/>
          <ac:graphicFrameMkLst>
            <pc:docMk/>
            <pc:sldMk cId="3300123103" sldId="1362"/>
            <ac:graphicFrameMk id="7" creationId="{0E009064-1AB6-CA59-D033-44FB5B872618}"/>
          </ac:graphicFrameMkLst>
        </pc:graphicFrameChg>
      </pc:sldChg>
      <pc:sldChg chg="modSp mod">
        <pc:chgData name="Huang, Cheng" userId="dcee79f9-709d-4267-a116-b68b859be4e5" providerId="ADAL" clId="{FACCC7EE-8D3B-458C-8E04-71A835AD1DC7}" dt="2022-11-04T11:00:30.960" v="202" actId="20577"/>
        <pc:sldMkLst>
          <pc:docMk/>
          <pc:sldMk cId="3320669416" sldId="1363"/>
        </pc:sldMkLst>
        <pc:spChg chg="mod">
          <ac:chgData name="Huang, Cheng" userId="dcee79f9-709d-4267-a116-b68b859be4e5" providerId="ADAL" clId="{FACCC7EE-8D3B-458C-8E04-71A835AD1DC7}" dt="2022-11-04T11:00:30.960" v="202" actId="20577"/>
          <ac:spMkLst>
            <pc:docMk/>
            <pc:sldMk cId="3320669416" sldId="1363"/>
            <ac:spMk id="3" creationId="{DAD09B1A-EC9E-6D33-FF2B-464D866D2CCA}"/>
          </ac:spMkLst>
        </pc:spChg>
      </pc:sldChg>
      <pc:sldChg chg="modSp mod">
        <pc:chgData name="Huang, Cheng" userId="dcee79f9-709d-4267-a116-b68b859be4e5" providerId="ADAL" clId="{FACCC7EE-8D3B-458C-8E04-71A835AD1DC7}" dt="2022-11-04T12:22:46.804" v="210" actId="1036"/>
        <pc:sldMkLst>
          <pc:docMk/>
          <pc:sldMk cId="57089594" sldId="1369"/>
        </pc:sldMkLst>
        <pc:spChg chg="mod">
          <ac:chgData name="Huang, Cheng" userId="dcee79f9-709d-4267-a116-b68b859be4e5" providerId="ADAL" clId="{FACCC7EE-8D3B-458C-8E04-71A835AD1DC7}" dt="2022-11-04T12:22:46.804" v="210" actId="1036"/>
          <ac:spMkLst>
            <pc:docMk/>
            <pc:sldMk cId="57089594" sldId="1369"/>
            <ac:spMk id="16" creationId="{99C0EF17-D985-C67D-0924-52566ECA5377}"/>
          </ac:spMkLst>
        </pc:spChg>
      </pc:sldChg>
      <pc:sldChg chg="modSp mod">
        <pc:chgData name="Huang, Cheng" userId="dcee79f9-709d-4267-a116-b68b859be4e5" providerId="ADAL" clId="{FACCC7EE-8D3B-458C-8E04-71A835AD1DC7}" dt="2022-11-04T12:39:45.797" v="436" actId="20577"/>
        <pc:sldMkLst>
          <pc:docMk/>
          <pc:sldMk cId="1904776546" sldId="1372"/>
        </pc:sldMkLst>
        <pc:spChg chg="mod">
          <ac:chgData name="Huang, Cheng" userId="dcee79f9-709d-4267-a116-b68b859be4e5" providerId="ADAL" clId="{FACCC7EE-8D3B-458C-8E04-71A835AD1DC7}" dt="2022-11-04T12:39:45.797" v="436" actId="20577"/>
          <ac:spMkLst>
            <pc:docMk/>
            <pc:sldMk cId="1904776546" sldId="1372"/>
            <ac:spMk id="36" creationId="{677F112B-5553-4900-26A2-64C086CF639C}"/>
          </ac:spMkLst>
        </pc:spChg>
      </pc:sldChg>
      <pc:sldChg chg="modSp mod">
        <pc:chgData name="Huang, Cheng" userId="dcee79f9-709d-4267-a116-b68b859be4e5" providerId="ADAL" clId="{FACCC7EE-8D3B-458C-8E04-71A835AD1DC7}" dt="2022-11-04T12:40:16.032" v="443" actId="20577"/>
        <pc:sldMkLst>
          <pc:docMk/>
          <pc:sldMk cId="2988421911" sldId="1373"/>
        </pc:sldMkLst>
        <pc:spChg chg="mod">
          <ac:chgData name="Huang, Cheng" userId="dcee79f9-709d-4267-a116-b68b859be4e5" providerId="ADAL" clId="{FACCC7EE-8D3B-458C-8E04-71A835AD1DC7}" dt="2022-11-04T12:40:16.032" v="443" actId="20577"/>
          <ac:spMkLst>
            <pc:docMk/>
            <pc:sldMk cId="2988421911" sldId="1373"/>
            <ac:spMk id="3" creationId="{18A3DB62-74AF-4563-A800-ACF3C5620F95}"/>
          </ac:spMkLst>
        </pc:spChg>
      </pc:sldChg>
      <pc:sldChg chg="addSp modSp mod">
        <pc:chgData name="Huang, Cheng" userId="dcee79f9-709d-4267-a116-b68b859be4e5" providerId="ADAL" clId="{FACCC7EE-8D3B-458C-8E04-71A835AD1DC7}" dt="2022-11-04T16:52:38.634" v="500" actId="1076"/>
        <pc:sldMkLst>
          <pc:docMk/>
          <pc:sldMk cId="4034519293" sldId="1377"/>
        </pc:sldMkLst>
        <pc:spChg chg="mod">
          <ac:chgData name="Huang, Cheng" userId="dcee79f9-709d-4267-a116-b68b859be4e5" providerId="ADAL" clId="{FACCC7EE-8D3B-458C-8E04-71A835AD1DC7}" dt="2022-11-04T12:40:36.385" v="450" actId="20577"/>
          <ac:spMkLst>
            <pc:docMk/>
            <pc:sldMk cId="4034519293" sldId="1377"/>
            <ac:spMk id="18" creationId="{5D058851-5C91-744D-40F7-558CCBBBD891}"/>
          </ac:spMkLst>
        </pc:spChg>
        <pc:graphicFrameChg chg="add mod">
          <ac:chgData name="Huang, Cheng" userId="dcee79f9-709d-4267-a116-b68b859be4e5" providerId="ADAL" clId="{FACCC7EE-8D3B-458C-8E04-71A835AD1DC7}" dt="2022-11-04T16:52:38.634" v="500" actId="1076"/>
          <ac:graphicFrameMkLst>
            <pc:docMk/>
            <pc:sldMk cId="4034519293" sldId="1377"/>
            <ac:graphicFrameMk id="27" creationId="{CFB7F7DA-0EE6-495E-AE9E-13A29C53E796}"/>
          </ac:graphicFrameMkLst>
        </pc:graphicFrameChg>
        <pc:cxnChg chg="add mod">
          <ac:chgData name="Huang, Cheng" userId="dcee79f9-709d-4267-a116-b68b859be4e5" providerId="ADAL" clId="{FACCC7EE-8D3B-458C-8E04-71A835AD1DC7}" dt="2022-11-04T16:52:00.073" v="493" actId="1076"/>
          <ac:cxnSpMkLst>
            <pc:docMk/>
            <pc:sldMk cId="4034519293" sldId="1377"/>
            <ac:cxnSpMk id="6" creationId="{5C54DCF2-149E-4F9C-BC63-780E005FD1CF}"/>
          </ac:cxnSpMkLst>
        </pc:cxnChg>
      </pc:sldChg>
      <pc:sldChg chg="addSp modSp mod">
        <pc:chgData name="Huang, Cheng" userId="dcee79f9-709d-4267-a116-b68b859be4e5" providerId="ADAL" clId="{FACCC7EE-8D3B-458C-8E04-71A835AD1DC7}" dt="2022-11-04T16:52:50.333" v="501"/>
        <pc:sldMkLst>
          <pc:docMk/>
          <pc:sldMk cId="2138844023" sldId="1378"/>
        </pc:sldMkLst>
        <pc:spChg chg="mod">
          <ac:chgData name="Huang, Cheng" userId="dcee79f9-709d-4267-a116-b68b859be4e5" providerId="ADAL" clId="{FACCC7EE-8D3B-458C-8E04-71A835AD1DC7}" dt="2022-11-04T12:41:05.755" v="457" actId="20577"/>
          <ac:spMkLst>
            <pc:docMk/>
            <pc:sldMk cId="2138844023" sldId="1378"/>
            <ac:spMk id="18" creationId="{5D058851-5C91-744D-40F7-558CCBBBD891}"/>
          </ac:spMkLst>
        </pc:spChg>
        <pc:graphicFrameChg chg="add mod">
          <ac:chgData name="Huang, Cheng" userId="dcee79f9-709d-4267-a116-b68b859be4e5" providerId="ADAL" clId="{FACCC7EE-8D3B-458C-8E04-71A835AD1DC7}" dt="2022-11-04T16:52:50.333" v="501"/>
          <ac:graphicFrameMkLst>
            <pc:docMk/>
            <pc:sldMk cId="2138844023" sldId="1378"/>
            <ac:graphicFrameMk id="34" creationId="{08559C10-697D-45A2-9053-36CD83F2F026}"/>
          </ac:graphicFrameMkLst>
        </pc:graphicFrameChg>
        <pc:cxnChg chg="add mod">
          <ac:chgData name="Huang, Cheng" userId="dcee79f9-709d-4267-a116-b68b859be4e5" providerId="ADAL" clId="{FACCC7EE-8D3B-458C-8E04-71A835AD1DC7}" dt="2022-11-04T16:52:50.333" v="501"/>
          <ac:cxnSpMkLst>
            <pc:docMk/>
            <pc:sldMk cId="2138844023" sldId="1378"/>
            <ac:cxnSpMk id="33" creationId="{9E65F710-E75B-498F-99DD-F0071C4B328F}"/>
          </ac:cxnSpMkLst>
        </pc:cxnChg>
      </pc:sldChg>
      <pc:sldChg chg="addSp delSp modSp mod delAnim modAnim">
        <pc:chgData name="Huang, Cheng" userId="dcee79f9-709d-4267-a116-b68b859be4e5" providerId="ADAL" clId="{FACCC7EE-8D3B-458C-8E04-71A835AD1DC7}" dt="2022-11-04T12:44:01.907" v="477"/>
        <pc:sldMkLst>
          <pc:docMk/>
          <pc:sldMk cId="2933050811" sldId="1386"/>
        </pc:sldMkLst>
        <pc:spChg chg="mod">
          <ac:chgData name="Huang, Cheng" userId="dcee79f9-709d-4267-a116-b68b859be4e5" providerId="ADAL" clId="{FACCC7EE-8D3B-458C-8E04-71A835AD1DC7}" dt="2022-11-04T12:43:58.792" v="476" actId="164"/>
          <ac:spMkLst>
            <pc:docMk/>
            <pc:sldMk cId="2933050811" sldId="1386"/>
            <ac:spMk id="11" creationId="{C4DA36FA-84DC-51FC-49A3-AF3889DB2D5A}"/>
          </ac:spMkLst>
        </pc:spChg>
        <pc:spChg chg="mod">
          <ac:chgData name="Huang, Cheng" userId="dcee79f9-709d-4267-a116-b68b859be4e5" providerId="ADAL" clId="{FACCC7EE-8D3B-458C-8E04-71A835AD1DC7}" dt="2022-11-04T12:42:39.226" v="470" actId="164"/>
          <ac:spMkLst>
            <pc:docMk/>
            <pc:sldMk cId="2933050811" sldId="1386"/>
            <ac:spMk id="23" creationId="{F77DC2EB-68BF-D853-3654-0D7CF9576E09}"/>
          </ac:spMkLst>
        </pc:spChg>
        <pc:spChg chg="mod">
          <ac:chgData name="Huang, Cheng" userId="dcee79f9-709d-4267-a116-b68b859be4e5" providerId="ADAL" clId="{FACCC7EE-8D3B-458C-8E04-71A835AD1DC7}" dt="2022-11-04T12:42:39.226" v="470" actId="164"/>
          <ac:spMkLst>
            <pc:docMk/>
            <pc:sldMk cId="2933050811" sldId="1386"/>
            <ac:spMk id="33" creationId="{3AC1C18D-7D9A-080B-AB50-5DE8965171EB}"/>
          </ac:spMkLst>
        </pc:spChg>
        <pc:spChg chg="mod">
          <ac:chgData name="Huang, Cheng" userId="dcee79f9-709d-4267-a116-b68b859be4e5" providerId="ADAL" clId="{FACCC7EE-8D3B-458C-8E04-71A835AD1DC7}" dt="2022-11-04T12:42:51.420" v="473"/>
          <ac:spMkLst>
            <pc:docMk/>
            <pc:sldMk cId="2933050811" sldId="1386"/>
            <ac:spMk id="40" creationId="{22771F17-50F1-4B7F-9A69-3101F137A8C6}"/>
          </ac:spMkLst>
        </pc:spChg>
        <pc:spChg chg="mod">
          <ac:chgData name="Huang, Cheng" userId="dcee79f9-709d-4267-a116-b68b859be4e5" providerId="ADAL" clId="{FACCC7EE-8D3B-458C-8E04-71A835AD1DC7}" dt="2022-11-04T12:42:51.420" v="473"/>
          <ac:spMkLst>
            <pc:docMk/>
            <pc:sldMk cId="2933050811" sldId="1386"/>
            <ac:spMk id="44" creationId="{911E9389-8475-47E3-8569-1706B2118C59}"/>
          </ac:spMkLst>
        </pc:spChg>
        <pc:spChg chg="mod">
          <ac:chgData name="Huang, Cheng" userId="dcee79f9-709d-4267-a116-b68b859be4e5" providerId="ADAL" clId="{FACCC7EE-8D3B-458C-8E04-71A835AD1DC7}" dt="2022-11-04T12:42:51.420" v="473"/>
          <ac:spMkLst>
            <pc:docMk/>
            <pc:sldMk cId="2933050811" sldId="1386"/>
            <ac:spMk id="45" creationId="{8E75994B-C0D7-4CBC-8771-20D5681DF3A2}"/>
          </ac:spMkLst>
        </pc:spChg>
        <pc:grpChg chg="add mod">
          <ac:chgData name="Huang, Cheng" userId="dcee79f9-709d-4267-a116-b68b859be4e5" providerId="ADAL" clId="{FACCC7EE-8D3B-458C-8E04-71A835AD1DC7}" dt="2022-11-04T12:42:39.226" v="470" actId="164"/>
          <ac:grpSpMkLst>
            <pc:docMk/>
            <pc:sldMk cId="2933050811" sldId="1386"/>
            <ac:grpSpMk id="3" creationId="{3D83AB1F-E3CB-4ACC-A43D-26B901C8DB24}"/>
          </ac:grpSpMkLst>
        </pc:grpChg>
        <pc:grpChg chg="add mod">
          <ac:chgData name="Huang, Cheng" userId="dcee79f9-709d-4267-a116-b68b859be4e5" providerId="ADAL" clId="{FACCC7EE-8D3B-458C-8E04-71A835AD1DC7}" dt="2022-11-04T12:43:58.792" v="476" actId="164"/>
          <ac:grpSpMkLst>
            <pc:docMk/>
            <pc:sldMk cId="2933050811" sldId="1386"/>
            <ac:grpSpMk id="17" creationId="{EA5F2AE2-5433-468D-A76B-68C1064A4993}"/>
          </ac:grpSpMkLst>
        </pc:grpChg>
        <pc:grpChg chg="add mod">
          <ac:chgData name="Huang, Cheng" userId="dcee79f9-709d-4267-a116-b68b859be4e5" providerId="ADAL" clId="{FACCC7EE-8D3B-458C-8E04-71A835AD1DC7}" dt="2022-11-04T12:43:58.792" v="476" actId="164"/>
          <ac:grpSpMkLst>
            <pc:docMk/>
            <pc:sldMk cId="2933050811" sldId="1386"/>
            <ac:grpSpMk id="34" creationId="{D51C4F82-5406-4D66-ADAB-423542261F7E}"/>
          </ac:grpSpMkLst>
        </pc:grpChg>
        <pc:grpChg chg="del">
          <ac:chgData name="Huang, Cheng" userId="dcee79f9-709d-4267-a116-b68b859be4e5" providerId="ADAL" clId="{FACCC7EE-8D3B-458C-8E04-71A835AD1DC7}" dt="2022-11-04T12:42:12.809" v="467" actId="21"/>
          <ac:grpSpMkLst>
            <pc:docMk/>
            <pc:sldMk cId="2933050811" sldId="1386"/>
            <ac:grpSpMk id="41" creationId="{E61A7002-2B21-BA8D-6C43-DF1C93E61278}"/>
          </ac:grpSpMkLst>
        </pc:grpChg>
        <pc:picChg chg="mod">
          <ac:chgData name="Huang, Cheng" userId="dcee79f9-709d-4267-a116-b68b859be4e5" providerId="ADAL" clId="{FACCC7EE-8D3B-458C-8E04-71A835AD1DC7}" dt="2022-11-04T12:42:39.226" v="470" actId="164"/>
          <ac:picMkLst>
            <pc:docMk/>
            <pc:sldMk cId="2933050811" sldId="1386"/>
            <ac:picMk id="20" creationId="{5CEB3C24-941F-B762-9B41-372940A2FE4C}"/>
          </ac:picMkLst>
        </pc:picChg>
        <pc:picChg chg="mod">
          <ac:chgData name="Huang, Cheng" userId="dcee79f9-709d-4267-a116-b68b859be4e5" providerId="ADAL" clId="{FACCC7EE-8D3B-458C-8E04-71A835AD1DC7}" dt="2022-11-04T12:42:51.420" v="473"/>
          <ac:picMkLst>
            <pc:docMk/>
            <pc:sldMk cId="2933050811" sldId="1386"/>
            <ac:picMk id="43" creationId="{1EE8BEAB-04B4-4BA8-A2F5-380305965827}"/>
          </ac:picMkLst>
        </pc:picChg>
        <pc:cxnChg chg="mod">
          <ac:chgData name="Huang, Cheng" userId="dcee79f9-709d-4267-a116-b68b859be4e5" providerId="ADAL" clId="{FACCC7EE-8D3B-458C-8E04-71A835AD1DC7}" dt="2022-11-04T12:42:39.226" v="470" actId="164"/>
          <ac:cxnSpMkLst>
            <pc:docMk/>
            <pc:sldMk cId="2933050811" sldId="1386"/>
            <ac:cxnSpMk id="21" creationId="{9EFC9629-895D-7A82-B757-02FE366C9A9F}"/>
          </ac:cxnSpMkLst>
        </pc:cxnChg>
        <pc:cxnChg chg="mod">
          <ac:chgData name="Huang, Cheng" userId="dcee79f9-709d-4267-a116-b68b859be4e5" providerId="ADAL" clId="{FACCC7EE-8D3B-458C-8E04-71A835AD1DC7}" dt="2022-11-04T12:42:39.226" v="470" actId="164"/>
          <ac:cxnSpMkLst>
            <pc:docMk/>
            <pc:sldMk cId="2933050811" sldId="1386"/>
            <ac:cxnSpMk id="25" creationId="{7DC8707D-600E-CA58-5107-B9665459E4FA}"/>
          </ac:cxnSpMkLst>
        </pc:cxnChg>
        <pc:cxnChg chg="mod">
          <ac:chgData name="Huang, Cheng" userId="dcee79f9-709d-4267-a116-b68b859be4e5" providerId="ADAL" clId="{FACCC7EE-8D3B-458C-8E04-71A835AD1DC7}" dt="2022-11-04T12:42:39.226" v="470" actId="164"/>
          <ac:cxnSpMkLst>
            <pc:docMk/>
            <pc:sldMk cId="2933050811" sldId="1386"/>
            <ac:cxnSpMk id="26" creationId="{E2A64E04-5E47-930B-361F-27A88CCF8BAC}"/>
          </ac:cxnSpMkLst>
        </pc:cxnChg>
        <pc:cxnChg chg="mod">
          <ac:chgData name="Huang, Cheng" userId="dcee79f9-709d-4267-a116-b68b859be4e5" providerId="ADAL" clId="{FACCC7EE-8D3B-458C-8E04-71A835AD1DC7}" dt="2022-11-04T12:42:39.226" v="470" actId="164"/>
          <ac:cxnSpMkLst>
            <pc:docMk/>
            <pc:sldMk cId="2933050811" sldId="1386"/>
            <ac:cxnSpMk id="32" creationId="{1ADE72BC-C163-E65E-7CFF-657D276F5FF7}"/>
          </ac:cxnSpMkLst>
        </pc:cxnChg>
      </pc:sldChg>
      <pc:sldChg chg="modSp mod">
        <pc:chgData name="Huang, Cheng" userId="dcee79f9-709d-4267-a116-b68b859be4e5" providerId="ADAL" clId="{FACCC7EE-8D3B-458C-8E04-71A835AD1DC7}" dt="2022-11-04T02:58:01.410" v="0" actId="14100"/>
        <pc:sldMkLst>
          <pc:docMk/>
          <pc:sldMk cId="1860114576" sldId="1387"/>
        </pc:sldMkLst>
        <pc:spChg chg="mod">
          <ac:chgData name="Huang, Cheng" userId="dcee79f9-709d-4267-a116-b68b859be4e5" providerId="ADAL" clId="{FACCC7EE-8D3B-458C-8E04-71A835AD1DC7}" dt="2022-11-04T02:58:01.410" v="0" actId="14100"/>
          <ac:spMkLst>
            <pc:docMk/>
            <pc:sldMk cId="1860114576" sldId="1387"/>
            <ac:spMk id="33" creationId="{59A98807-05DE-8F69-015D-E5DF5599CFD5}"/>
          </ac:spMkLst>
        </pc:spChg>
      </pc:sldChg>
      <pc:sldChg chg="modSp mod">
        <pc:chgData name="Huang, Cheng" userId="dcee79f9-709d-4267-a116-b68b859be4e5" providerId="ADAL" clId="{FACCC7EE-8D3B-458C-8E04-71A835AD1DC7}" dt="2022-11-04T12:23:01.457" v="232" actId="1036"/>
        <pc:sldMkLst>
          <pc:docMk/>
          <pc:sldMk cId="3852759862" sldId="1388"/>
        </pc:sldMkLst>
        <pc:spChg chg="mod">
          <ac:chgData name="Huang, Cheng" userId="dcee79f9-709d-4267-a116-b68b859be4e5" providerId="ADAL" clId="{FACCC7EE-8D3B-458C-8E04-71A835AD1DC7}" dt="2022-11-04T10:59:22.174" v="192" actId="115"/>
          <ac:spMkLst>
            <pc:docMk/>
            <pc:sldMk cId="3852759862" sldId="1388"/>
            <ac:spMk id="2" creationId="{1F3775CD-6E9C-C336-3D40-05A0D504AD38}"/>
          </ac:spMkLst>
        </pc:spChg>
        <pc:spChg chg="mod">
          <ac:chgData name="Huang, Cheng" userId="dcee79f9-709d-4267-a116-b68b859be4e5" providerId="ADAL" clId="{FACCC7EE-8D3B-458C-8E04-71A835AD1DC7}" dt="2022-11-04T10:58:22.299" v="127" actId="1036"/>
          <ac:spMkLst>
            <pc:docMk/>
            <pc:sldMk cId="3852759862" sldId="1388"/>
            <ac:spMk id="4" creationId="{B98E4109-57C5-40B0-BD3C-4C075B7EAE1E}"/>
          </ac:spMkLst>
        </pc:spChg>
        <pc:spChg chg="mod">
          <ac:chgData name="Huang, Cheng" userId="dcee79f9-709d-4267-a116-b68b859be4e5" providerId="ADAL" clId="{FACCC7EE-8D3B-458C-8E04-71A835AD1DC7}" dt="2022-11-04T12:23:01.457" v="232" actId="1036"/>
          <ac:spMkLst>
            <pc:docMk/>
            <pc:sldMk cId="3852759862" sldId="1388"/>
            <ac:spMk id="17" creationId="{3BA728DB-A97E-4B0D-27DD-25AC8ED84990}"/>
          </ac:spMkLst>
        </pc:spChg>
        <pc:grpChg chg="mod">
          <ac:chgData name="Huang, Cheng" userId="dcee79f9-709d-4267-a116-b68b859be4e5" providerId="ADAL" clId="{FACCC7EE-8D3B-458C-8E04-71A835AD1DC7}" dt="2022-11-04T10:58:22.299" v="127" actId="1036"/>
          <ac:grpSpMkLst>
            <pc:docMk/>
            <pc:sldMk cId="3852759862" sldId="1388"/>
            <ac:grpSpMk id="21" creationId="{DB948ED8-D15F-6499-7745-6C507455DD07}"/>
          </ac:grpSpMkLst>
        </pc:grpChg>
        <pc:picChg chg="mod">
          <ac:chgData name="Huang, Cheng" userId="dcee79f9-709d-4267-a116-b68b859be4e5" providerId="ADAL" clId="{FACCC7EE-8D3B-458C-8E04-71A835AD1DC7}" dt="2022-11-04T10:58:22.299" v="127" actId="1036"/>
          <ac:picMkLst>
            <pc:docMk/>
            <pc:sldMk cId="3852759862" sldId="1388"/>
            <ac:picMk id="6" creationId="{6E6EA718-A285-23EA-80B1-1A6C980A91A5}"/>
          </ac:picMkLst>
        </pc:picChg>
        <pc:cxnChg chg="mod">
          <ac:chgData name="Huang, Cheng" userId="dcee79f9-709d-4267-a116-b68b859be4e5" providerId="ADAL" clId="{FACCC7EE-8D3B-458C-8E04-71A835AD1DC7}" dt="2022-11-04T12:23:01.457" v="232" actId="1036"/>
          <ac:cxnSpMkLst>
            <pc:docMk/>
            <pc:sldMk cId="3852759862" sldId="1388"/>
            <ac:cxnSpMk id="13" creationId="{0EBB565A-A5A6-427B-A509-0B1C11892A4E}"/>
          </ac:cxnSpMkLst>
        </pc:cxnChg>
        <pc:cxnChg chg="mod">
          <ac:chgData name="Huang, Cheng" userId="dcee79f9-709d-4267-a116-b68b859be4e5" providerId="ADAL" clId="{FACCC7EE-8D3B-458C-8E04-71A835AD1DC7}" dt="2022-11-04T12:23:01.457" v="232" actId="1036"/>
          <ac:cxnSpMkLst>
            <pc:docMk/>
            <pc:sldMk cId="3852759862" sldId="1388"/>
            <ac:cxnSpMk id="14" creationId="{ED4B5010-9C57-E6F4-B5BA-04A46E16107F}"/>
          </ac:cxnSpMkLst>
        </pc:cxnChg>
        <pc:cxnChg chg="mod">
          <ac:chgData name="Huang, Cheng" userId="dcee79f9-709d-4267-a116-b68b859be4e5" providerId="ADAL" clId="{FACCC7EE-8D3B-458C-8E04-71A835AD1DC7}" dt="2022-11-04T12:23:01.457" v="232" actId="1036"/>
          <ac:cxnSpMkLst>
            <pc:docMk/>
            <pc:sldMk cId="3852759862" sldId="1388"/>
            <ac:cxnSpMk id="15" creationId="{9C6419D1-BB55-09D0-81EA-42D2FF5AF4E3}"/>
          </ac:cxnSpMkLst>
        </pc:cxnChg>
      </pc:sldChg>
      <pc:sldChg chg="delSp modSp del mod">
        <pc:chgData name="Huang, Cheng" userId="dcee79f9-709d-4267-a116-b68b859be4e5" providerId="ADAL" clId="{FACCC7EE-8D3B-458C-8E04-71A835AD1DC7}" dt="2022-11-04T12:37:39.816" v="405" actId="47"/>
        <pc:sldMkLst>
          <pc:docMk/>
          <pc:sldMk cId="1206099870" sldId="1389"/>
        </pc:sldMkLst>
        <pc:graphicFrameChg chg="del mod">
          <ac:chgData name="Huang, Cheng" userId="dcee79f9-709d-4267-a116-b68b859be4e5" providerId="ADAL" clId="{FACCC7EE-8D3B-458C-8E04-71A835AD1DC7}" dt="2022-11-04T12:37:36.983" v="404" actId="21"/>
          <ac:graphicFrameMkLst>
            <pc:docMk/>
            <pc:sldMk cId="1206099870" sldId="1389"/>
            <ac:graphicFrameMk id="4" creationId="{EFBDC709-DCC8-3710-6B1A-3D6777023949}"/>
          </ac:graphicFrameMkLst>
        </pc:graphicFrameChg>
      </pc:sldChg>
      <pc:sldChg chg="modSp mod">
        <pc:chgData name="Huang, Cheng" userId="dcee79f9-709d-4267-a116-b68b859be4e5" providerId="ADAL" clId="{FACCC7EE-8D3B-458C-8E04-71A835AD1DC7}" dt="2022-11-04T12:25:46.434" v="300" actId="255"/>
        <pc:sldMkLst>
          <pc:docMk/>
          <pc:sldMk cId="2111070849" sldId="1390"/>
        </pc:sldMkLst>
        <pc:spChg chg="mod">
          <ac:chgData name="Huang, Cheng" userId="dcee79f9-709d-4267-a116-b68b859be4e5" providerId="ADAL" clId="{FACCC7EE-8D3B-458C-8E04-71A835AD1DC7}" dt="2022-11-04T12:25:46.434" v="300" actId="255"/>
          <ac:spMkLst>
            <pc:docMk/>
            <pc:sldMk cId="2111070849" sldId="1390"/>
            <ac:spMk id="2" creationId="{F1D6ED61-32BB-92A9-EC82-22B9D620989E}"/>
          </ac:spMkLst>
        </pc:spChg>
        <pc:grpChg chg="mod">
          <ac:chgData name="Huang, Cheng" userId="dcee79f9-709d-4267-a116-b68b859be4e5" providerId="ADAL" clId="{FACCC7EE-8D3B-458C-8E04-71A835AD1DC7}" dt="2022-11-04T12:25:07.675" v="234" actId="1035"/>
          <ac:grpSpMkLst>
            <pc:docMk/>
            <pc:sldMk cId="2111070849" sldId="1390"/>
            <ac:grpSpMk id="20" creationId="{DC8AE55F-7DB9-571E-E81C-795DF0095F36}"/>
          </ac:grpSpMkLst>
        </pc:grpChg>
      </pc:sldChg>
      <pc:sldChg chg="addSp delSp modSp new del mod delAnim modAnim">
        <pc:chgData name="Huang, Cheng" userId="dcee79f9-709d-4267-a116-b68b859be4e5" providerId="ADAL" clId="{FACCC7EE-8D3B-458C-8E04-71A835AD1DC7}" dt="2022-11-04T12:44:25.276" v="478" actId="47"/>
        <pc:sldMkLst>
          <pc:docMk/>
          <pc:sldMk cId="1727069892" sldId="1391"/>
        </pc:sldMkLst>
        <pc:spChg chg="mod">
          <ac:chgData name="Huang, Cheng" userId="dcee79f9-709d-4267-a116-b68b859be4e5" providerId="ADAL" clId="{FACCC7EE-8D3B-458C-8E04-71A835AD1DC7}" dt="2022-11-04T12:42:16.977" v="469"/>
          <ac:spMkLst>
            <pc:docMk/>
            <pc:sldMk cId="1727069892" sldId="1391"/>
            <ac:spMk id="5" creationId="{B567F094-6814-41CE-B7FD-B456A21AD372}"/>
          </ac:spMkLst>
        </pc:spChg>
        <pc:spChg chg="mod">
          <ac:chgData name="Huang, Cheng" userId="dcee79f9-709d-4267-a116-b68b859be4e5" providerId="ADAL" clId="{FACCC7EE-8D3B-458C-8E04-71A835AD1DC7}" dt="2022-11-04T12:42:16.977" v="469"/>
          <ac:spMkLst>
            <pc:docMk/>
            <pc:sldMk cId="1727069892" sldId="1391"/>
            <ac:spMk id="7" creationId="{B4A612B8-4A78-450C-B723-7B926539C36F}"/>
          </ac:spMkLst>
        </pc:spChg>
        <pc:spChg chg="mod">
          <ac:chgData name="Huang, Cheng" userId="dcee79f9-709d-4267-a116-b68b859be4e5" providerId="ADAL" clId="{FACCC7EE-8D3B-458C-8E04-71A835AD1DC7}" dt="2022-11-04T12:42:16.977" v="469"/>
          <ac:spMkLst>
            <pc:docMk/>
            <pc:sldMk cId="1727069892" sldId="1391"/>
            <ac:spMk id="8" creationId="{762AC11F-4C29-42B6-9AB7-6B22DA624C6A}"/>
          </ac:spMkLst>
        </pc:spChg>
        <pc:grpChg chg="add del mod">
          <ac:chgData name="Huang, Cheng" userId="dcee79f9-709d-4267-a116-b68b859be4e5" providerId="ADAL" clId="{FACCC7EE-8D3B-458C-8E04-71A835AD1DC7}" dt="2022-11-04T12:42:49.657" v="472" actId="21"/>
          <ac:grpSpMkLst>
            <pc:docMk/>
            <pc:sldMk cId="1727069892" sldId="1391"/>
            <ac:grpSpMk id="4" creationId="{44287A64-7D71-41B5-BD71-FF74D8C15A82}"/>
          </ac:grpSpMkLst>
        </pc:grpChg>
        <pc:picChg chg="mod">
          <ac:chgData name="Huang, Cheng" userId="dcee79f9-709d-4267-a116-b68b859be4e5" providerId="ADAL" clId="{FACCC7EE-8D3B-458C-8E04-71A835AD1DC7}" dt="2022-11-04T12:42:16.977" v="469"/>
          <ac:picMkLst>
            <pc:docMk/>
            <pc:sldMk cId="1727069892" sldId="1391"/>
            <ac:picMk id="6" creationId="{C14026BA-1DF4-4813-9FD6-C60A09CD422F}"/>
          </ac:picMkLst>
        </pc:picChg>
      </pc:sldChg>
    </pc:docChg>
  </pc:docChgLst>
  <pc:docChgLst>
    <pc:chgData name="Huang, Cheng" userId="dcee79f9-709d-4267-a116-b68b859be4e5" providerId="ADAL" clId="{A0259720-25E0-4C77-9CFF-C4C8BD189B48}"/>
    <pc:docChg chg="undo redo custSel addSld delSld modSld sldOrd">
      <pc:chgData name="Huang, Cheng" userId="dcee79f9-709d-4267-a116-b68b859be4e5" providerId="ADAL" clId="{A0259720-25E0-4C77-9CFF-C4C8BD189B48}" dt="2021-10-18T21:57:32.640" v="1869" actId="20577"/>
      <pc:docMkLst>
        <pc:docMk/>
      </pc:docMkLst>
      <pc:sldChg chg="delSp modSp add mod modTransition">
        <pc:chgData name="Huang, Cheng" userId="dcee79f9-709d-4267-a116-b68b859be4e5" providerId="ADAL" clId="{A0259720-25E0-4C77-9CFF-C4C8BD189B48}" dt="2021-10-18T21:42:38.085" v="1733" actId="255"/>
        <pc:sldMkLst>
          <pc:docMk/>
          <pc:sldMk cId="1947367720" sldId="500"/>
        </pc:sldMkLst>
        <pc:spChg chg="mod">
          <ac:chgData name="Huang, Cheng" userId="dcee79f9-709d-4267-a116-b68b859be4e5" providerId="ADAL" clId="{A0259720-25E0-4C77-9CFF-C4C8BD189B48}" dt="2021-10-18T21:42:38.085" v="1733" actId="255"/>
          <ac:spMkLst>
            <pc:docMk/>
            <pc:sldMk cId="1947367720" sldId="500"/>
            <ac:spMk id="2" creationId="{AE3B7B61-B9A3-444D-8895-055702ECFF1E}"/>
          </ac:spMkLst>
        </pc:spChg>
        <pc:spChg chg="mod">
          <ac:chgData name="Huang, Cheng" userId="dcee79f9-709d-4267-a116-b68b859be4e5" providerId="ADAL" clId="{A0259720-25E0-4C77-9CFF-C4C8BD189B48}" dt="2021-10-17T18:07:31.143" v="1473" actId="6549"/>
          <ac:spMkLst>
            <pc:docMk/>
            <pc:sldMk cId="1947367720" sldId="500"/>
            <ac:spMk id="3" creationId="{D6CF81C2-CDF0-4740-90A5-6591B78A8452}"/>
          </ac:spMkLst>
        </pc:spChg>
        <pc:spChg chg="del mod">
          <ac:chgData name="Huang, Cheng" userId="dcee79f9-709d-4267-a116-b68b859be4e5" providerId="ADAL" clId="{A0259720-25E0-4C77-9CFF-C4C8BD189B48}" dt="2021-10-17T18:18:52.593" v="1542" actId="478"/>
          <ac:spMkLst>
            <pc:docMk/>
            <pc:sldMk cId="1947367720" sldId="500"/>
            <ac:spMk id="4" creationId="{AA0F29D8-62FC-4605-966A-3D4354ADCEFD}"/>
          </ac:spMkLst>
        </pc:spChg>
        <pc:spChg chg="mod">
          <ac:chgData name="Huang, Cheng" userId="dcee79f9-709d-4267-a116-b68b859be4e5" providerId="ADAL" clId="{A0259720-25E0-4C77-9CFF-C4C8BD189B48}" dt="2021-10-17T18:07:40.869" v="1474" actId="1076"/>
          <ac:spMkLst>
            <pc:docMk/>
            <pc:sldMk cId="1947367720" sldId="500"/>
            <ac:spMk id="7" creationId="{7D9DD6EF-7235-4B2F-AB4F-9826E00C0F5F}"/>
          </ac:spMkLst>
        </pc:spChg>
        <pc:graphicFrameChg chg="mod">
          <ac:chgData name="Huang, Cheng" userId="dcee79f9-709d-4267-a116-b68b859be4e5" providerId="ADAL" clId="{A0259720-25E0-4C77-9CFF-C4C8BD189B48}" dt="2021-10-17T18:14:50.281" v="1531" actId="1076"/>
          <ac:graphicFrameMkLst>
            <pc:docMk/>
            <pc:sldMk cId="1947367720" sldId="500"/>
            <ac:graphicFrameMk id="5" creationId="{6F6F9BAE-9A1B-4E67-9F52-51AA968F528D}"/>
          </ac:graphicFrameMkLst>
        </pc:graphicFrameChg>
        <pc:graphicFrameChg chg="mod">
          <ac:chgData name="Huang, Cheng" userId="dcee79f9-709d-4267-a116-b68b859be4e5" providerId="ADAL" clId="{A0259720-25E0-4C77-9CFF-C4C8BD189B48}" dt="2021-10-17T18:17:37.348" v="1541"/>
          <ac:graphicFrameMkLst>
            <pc:docMk/>
            <pc:sldMk cId="1947367720" sldId="500"/>
            <ac:graphicFrameMk id="6" creationId="{DE84F96C-6F4E-4BFD-8E31-91A08B6E1954}"/>
          </ac:graphicFrameMkLst>
        </pc:graphicFrameChg>
      </pc:sldChg>
      <pc:sldChg chg="addSp delSp modSp mod">
        <pc:chgData name="Huang, Cheng" userId="dcee79f9-709d-4267-a116-b68b859be4e5" providerId="ADAL" clId="{A0259720-25E0-4C77-9CFF-C4C8BD189B48}" dt="2021-10-17T15:28:33.262" v="76" actId="14100"/>
        <pc:sldMkLst>
          <pc:docMk/>
          <pc:sldMk cId="685219437" sldId="797"/>
        </pc:sldMkLst>
        <pc:spChg chg="mod">
          <ac:chgData name="Huang, Cheng" userId="dcee79f9-709d-4267-a116-b68b859be4e5" providerId="ADAL" clId="{A0259720-25E0-4C77-9CFF-C4C8BD189B48}" dt="2021-10-17T15:28:24.001" v="73" actId="14100"/>
          <ac:spMkLst>
            <pc:docMk/>
            <pc:sldMk cId="685219437" sldId="797"/>
            <ac:spMk id="3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7T15:28:26.454" v="74" actId="1076"/>
          <ac:spMkLst>
            <pc:docMk/>
            <pc:sldMk cId="685219437" sldId="797"/>
            <ac:spMk id="7" creationId="{00000000-0000-0000-0000-000000000000}"/>
          </ac:spMkLst>
        </pc:spChg>
        <pc:picChg chg="add mod">
          <ac:chgData name="Huang, Cheng" userId="dcee79f9-709d-4267-a116-b68b859be4e5" providerId="ADAL" clId="{A0259720-25E0-4C77-9CFF-C4C8BD189B48}" dt="2021-10-17T15:28:33.262" v="76" actId="14100"/>
          <ac:picMkLst>
            <pc:docMk/>
            <pc:sldMk cId="685219437" sldId="797"/>
            <ac:picMk id="4" creationId="{0FEA4D30-D53F-41D5-B47C-A9918FD87751}"/>
          </ac:picMkLst>
        </pc:picChg>
        <pc:picChg chg="add mod">
          <ac:chgData name="Huang, Cheng" userId="dcee79f9-709d-4267-a116-b68b859be4e5" providerId="ADAL" clId="{A0259720-25E0-4C77-9CFF-C4C8BD189B48}" dt="2021-10-17T15:19:55.843" v="25" actId="14100"/>
          <ac:picMkLst>
            <pc:docMk/>
            <pc:sldMk cId="685219437" sldId="797"/>
            <ac:picMk id="5" creationId="{47A7BF99-184E-446E-9F3E-0554B16959BD}"/>
          </ac:picMkLst>
        </pc:picChg>
        <pc:picChg chg="del">
          <ac:chgData name="Huang, Cheng" userId="dcee79f9-709d-4267-a116-b68b859be4e5" providerId="ADAL" clId="{A0259720-25E0-4C77-9CFF-C4C8BD189B48}" dt="2021-10-17T15:16:11.786" v="0" actId="478"/>
          <ac:picMkLst>
            <pc:docMk/>
            <pc:sldMk cId="685219437" sldId="797"/>
            <ac:picMk id="6" creationId="{00000000-0000-0000-0000-000000000000}"/>
          </ac:picMkLst>
        </pc:picChg>
      </pc:sldChg>
      <pc:sldChg chg="del">
        <pc:chgData name="Huang, Cheng" userId="dcee79f9-709d-4267-a116-b68b859be4e5" providerId="ADAL" clId="{A0259720-25E0-4C77-9CFF-C4C8BD189B48}" dt="2021-10-18T21:37:52.560" v="1652" actId="2696"/>
        <pc:sldMkLst>
          <pc:docMk/>
          <pc:sldMk cId="2031923363" sldId="993"/>
        </pc:sldMkLst>
      </pc:sldChg>
      <pc:sldChg chg="add ord">
        <pc:chgData name="Huang, Cheng" userId="dcee79f9-709d-4267-a116-b68b859be4e5" providerId="ADAL" clId="{A0259720-25E0-4C77-9CFF-C4C8BD189B48}" dt="2021-10-18T21:38:06.758" v="1655"/>
        <pc:sldMkLst>
          <pc:docMk/>
          <pc:sldMk cId="3517119823" sldId="993"/>
        </pc:sldMkLst>
      </pc:sldChg>
      <pc:sldChg chg="addSp delSp modSp">
        <pc:chgData name="Huang, Cheng" userId="dcee79f9-709d-4267-a116-b68b859be4e5" providerId="ADAL" clId="{A0259720-25E0-4C77-9CFF-C4C8BD189B48}" dt="2021-10-17T15:19:45.903" v="22"/>
        <pc:sldMkLst>
          <pc:docMk/>
          <pc:sldMk cId="2772487292" sldId="1016"/>
        </pc:sldMkLst>
        <pc:grpChg chg="del">
          <ac:chgData name="Huang, Cheng" userId="dcee79f9-709d-4267-a116-b68b859be4e5" providerId="ADAL" clId="{A0259720-25E0-4C77-9CFF-C4C8BD189B48}" dt="2021-10-17T15:19:45.433" v="21" actId="478"/>
          <ac:grpSpMkLst>
            <pc:docMk/>
            <pc:sldMk cId="2772487292" sldId="1016"/>
            <ac:grpSpMk id="12" creationId="{00000000-0000-0000-0000-000000000000}"/>
          </ac:grpSpMkLst>
        </pc:grpChg>
        <pc:grpChg chg="del">
          <ac:chgData name="Huang, Cheng" userId="dcee79f9-709d-4267-a116-b68b859be4e5" providerId="ADAL" clId="{A0259720-25E0-4C77-9CFF-C4C8BD189B48}" dt="2021-10-17T15:19:45.433" v="21" actId="478"/>
          <ac:grpSpMkLst>
            <pc:docMk/>
            <pc:sldMk cId="2772487292" sldId="1016"/>
            <ac:grpSpMk id="13" creationId="{00000000-0000-0000-0000-000000000000}"/>
          </ac:grpSpMkLst>
        </pc:grpChg>
        <pc:grpChg chg="add mod">
          <ac:chgData name="Huang, Cheng" userId="dcee79f9-709d-4267-a116-b68b859be4e5" providerId="ADAL" clId="{A0259720-25E0-4C77-9CFF-C4C8BD189B48}" dt="2021-10-17T15:19:45.903" v="22"/>
          <ac:grpSpMkLst>
            <pc:docMk/>
            <pc:sldMk cId="2772487292" sldId="1016"/>
            <ac:grpSpMk id="16" creationId="{31433E3E-DC4C-4FB5-AC8E-CCACD74B0E20}"/>
          </ac:grpSpMkLst>
        </pc:grpChg>
        <pc:picChg chg="add mod">
          <ac:chgData name="Huang, Cheng" userId="dcee79f9-709d-4267-a116-b68b859be4e5" providerId="ADAL" clId="{A0259720-25E0-4C77-9CFF-C4C8BD189B48}" dt="2021-10-17T15:19:45.903" v="22"/>
          <ac:picMkLst>
            <pc:docMk/>
            <pc:sldMk cId="2772487292" sldId="1016"/>
            <ac:picMk id="15" creationId="{DE41D509-7459-4C46-9C36-92D4900BDB28}"/>
          </ac:picMkLst>
        </pc:picChg>
        <pc:picChg chg="mod">
          <ac:chgData name="Huang, Cheng" userId="dcee79f9-709d-4267-a116-b68b859be4e5" providerId="ADAL" clId="{A0259720-25E0-4C77-9CFF-C4C8BD189B48}" dt="2021-10-17T15:19:45.903" v="22"/>
          <ac:picMkLst>
            <pc:docMk/>
            <pc:sldMk cId="2772487292" sldId="1016"/>
            <ac:picMk id="17" creationId="{63C2C40E-3EFF-4CC7-A544-8B3EBAB58A6C}"/>
          </ac:picMkLst>
        </pc:picChg>
        <pc:picChg chg="mod">
          <ac:chgData name="Huang, Cheng" userId="dcee79f9-709d-4267-a116-b68b859be4e5" providerId="ADAL" clId="{A0259720-25E0-4C77-9CFF-C4C8BD189B48}" dt="2021-10-17T15:19:45.903" v="22"/>
          <ac:picMkLst>
            <pc:docMk/>
            <pc:sldMk cId="2772487292" sldId="1016"/>
            <ac:picMk id="18" creationId="{8E5F17BB-B42E-4842-859F-C86D92BFACBE}"/>
          </ac:picMkLst>
        </pc:picChg>
        <pc:picChg chg="mod">
          <ac:chgData name="Huang, Cheng" userId="dcee79f9-709d-4267-a116-b68b859be4e5" providerId="ADAL" clId="{A0259720-25E0-4C77-9CFF-C4C8BD189B48}" dt="2021-10-17T15:19:45.903" v="22"/>
          <ac:picMkLst>
            <pc:docMk/>
            <pc:sldMk cId="2772487292" sldId="1016"/>
            <ac:picMk id="19" creationId="{B71603D5-1294-41A8-AE75-8AC1AFB79266}"/>
          </ac:picMkLst>
        </pc:picChg>
        <pc:picChg chg="add mod">
          <ac:chgData name="Huang, Cheng" userId="dcee79f9-709d-4267-a116-b68b859be4e5" providerId="ADAL" clId="{A0259720-25E0-4C77-9CFF-C4C8BD189B48}" dt="2021-10-17T15:19:45.903" v="22"/>
          <ac:picMkLst>
            <pc:docMk/>
            <pc:sldMk cId="2772487292" sldId="1016"/>
            <ac:picMk id="20" creationId="{4C4D665B-20DE-4EA7-A555-F3E5EDE0DCF7}"/>
          </ac:picMkLst>
        </pc:picChg>
      </pc:sldChg>
      <pc:sldChg chg="modSp">
        <pc:chgData name="Huang, Cheng" userId="dcee79f9-709d-4267-a116-b68b859be4e5" providerId="ADAL" clId="{A0259720-25E0-4C77-9CFF-C4C8BD189B48}" dt="2021-10-17T17:59:21.453" v="1449"/>
        <pc:sldMkLst>
          <pc:docMk/>
          <pc:sldMk cId="4162600286" sldId="1017"/>
        </pc:sldMkLst>
        <pc:spChg chg="mod">
          <ac:chgData name="Huang, Cheng" userId="dcee79f9-709d-4267-a116-b68b859be4e5" providerId="ADAL" clId="{A0259720-25E0-4C77-9CFF-C4C8BD189B48}" dt="2021-10-17T17:59:21.453" v="1449"/>
          <ac:spMkLst>
            <pc:docMk/>
            <pc:sldMk cId="4162600286" sldId="1017"/>
            <ac:spMk id="26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7T17:59:21.453" v="1449"/>
          <ac:spMkLst>
            <pc:docMk/>
            <pc:sldMk cId="4162600286" sldId="1017"/>
            <ac:spMk id="30" creationId="{00000000-0000-0000-0000-000000000000}"/>
          </ac:spMkLst>
        </pc:spChg>
        <pc:grpChg chg="mod">
          <ac:chgData name="Huang, Cheng" userId="dcee79f9-709d-4267-a116-b68b859be4e5" providerId="ADAL" clId="{A0259720-25E0-4C77-9CFF-C4C8BD189B48}" dt="2021-10-17T17:59:21.453" v="1449"/>
          <ac:grpSpMkLst>
            <pc:docMk/>
            <pc:sldMk cId="4162600286" sldId="1017"/>
            <ac:grpSpMk id="5" creationId="{00000000-0000-0000-0000-000000000000}"/>
          </ac:grpSpMkLst>
        </pc:grpChg>
        <pc:graphicFrameChg chg="mod">
          <ac:chgData name="Huang, Cheng" userId="dcee79f9-709d-4267-a116-b68b859be4e5" providerId="ADAL" clId="{A0259720-25E0-4C77-9CFF-C4C8BD189B48}" dt="2021-10-17T17:59:21.453" v="1449"/>
          <ac:graphicFrameMkLst>
            <pc:docMk/>
            <pc:sldMk cId="4162600286" sldId="1017"/>
            <ac:graphicFrameMk id="25" creationId="{00000000-0000-0000-0000-000000000000}"/>
          </ac:graphicFrameMkLst>
        </pc:graphicFrameChg>
      </pc:sldChg>
      <pc:sldChg chg="addSp delSp modSp add del mod">
        <pc:chgData name="Huang, Cheng" userId="dcee79f9-709d-4267-a116-b68b859be4e5" providerId="ADAL" clId="{A0259720-25E0-4C77-9CFF-C4C8BD189B48}" dt="2021-10-17T17:39:03.587" v="1363" actId="20577"/>
        <pc:sldMkLst>
          <pc:docMk/>
          <pc:sldMk cId="3589111238" sldId="1018"/>
        </pc:sldMkLst>
        <pc:spChg chg="mod">
          <ac:chgData name="Huang, Cheng" userId="dcee79f9-709d-4267-a116-b68b859be4e5" providerId="ADAL" clId="{A0259720-25E0-4C77-9CFF-C4C8BD189B48}" dt="2021-10-17T17:39:03.587" v="1363" actId="20577"/>
          <ac:spMkLst>
            <pc:docMk/>
            <pc:sldMk cId="3589111238" sldId="1018"/>
            <ac:spMk id="26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7T17:38:05.109" v="1361" actId="5793"/>
          <ac:spMkLst>
            <pc:docMk/>
            <pc:sldMk cId="3589111238" sldId="1018"/>
            <ac:spMk id="27" creationId="{00000000-0000-0000-0000-000000000000}"/>
          </ac:spMkLst>
        </pc:spChg>
        <pc:graphicFrameChg chg="add mod">
          <ac:chgData name="Huang, Cheng" userId="dcee79f9-709d-4267-a116-b68b859be4e5" providerId="ADAL" clId="{A0259720-25E0-4C77-9CFF-C4C8BD189B48}" dt="2021-10-17T16:20:04.230" v="1164"/>
          <ac:graphicFrameMkLst>
            <pc:docMk/>
            <pc:sldMk cId="3589111238" sldId="1018"/>
            <ac:graphicFrameMk id="10" creationId="{372BE2C0-98B4-492D-BC74-5BF4258415C8}"/>
          </ac:graphicFrameMkLst>
        </pc:graphicFrameChg>
        <pc:graphicFrameChg chg="del">
          <ac:chgData name="Huang, Cheng" userId="dcee79f9-709d-4267-a116-b68b859be4e5" providerId="ADAL" clId="{A0259720-25E0-4C77-9CFF-C4C8BD189B48}" dt="2021-10-17T16:20:03.666" v="1163" actId="478"/>
          <ac:graphicFrameMkLst>
            <pc:docMk/>
            <pc:sldMk cId="3589111238" sldId="1018"/>
            <ac:graphicFrameMk id="22" creationId="{00000000-0000-0000-0000-000000000000}"/>
          </ac:graphicFrameMkLst>
        </pc:graphicFrameChg>
      </pc:sldChg>
      <pc:sldChg chg="ord">
        <pc:chgData name="Huang, Cheng" userId="dcee79f9-709d-4267-a116-b68b859be4e5" providerId="ADAL" clId="{A0259720-25E0-4C77-9CFF-C4C8BD189B48}" dt="2021-10-18T21:36:08.976" v="1636"/>
        <pc:sldMkLst>
          <pc:docMk/>
          <pc:sldMk cId="2923872888" sldId="1103"/>
        </pc:sldMkLst>
      </pc:sldChg>
      <pc:sldChg chg="modSp mod">
        <pc:chgData name="Huang, Cheng" userId="dcee79f9-709d-4267-a116-b68b859be4e5" providerId="ADAL" clId="{A0259720-25E0-4C77-9CFF-C4C8BD189B48}" dt="2021-10-17T17:55:12.632" v="1412" actId="6549"/>
        <pc:sldMkLst>
          <pc:docMk/>
          <pc:sldMk cId="2188219067" sldId="1126"/>
        </pc:sldMkLst>
        <pc:spChg chg="mod">
          <ac:chgData name="Huang, Cheng" userId="dcee79f9-709d-4267-a116-b68b859be4e5" providerId="ADAL" clId="{A0259720-25E0-4C77-9CFF-C4C8BD189B48}" dt="2021-10-17T17:55:12.632" v="1412" actId="6549"/>
          <ac:spMkLst>
            <pc:docMk/>
            <pc:sldMk cId="2188219067" sldId="1126"/>
            <ac:spMk id="3" creationId="{00000000-0000-0000-0000-000000000000}"/>
          </ac:spMkLst>
        </pc:spChg>
      </pc:sldChg>
      <pc:sldChg chg="addSp delSp modSp mod">
        <pc:chgData name="Huang, Cheng" userId="dcee79f9-709d-4267-a116-b68b859be4e5" providerId="ADAL" clId="{A0259720-25E0-4C77-9CFF-C4C8BD189B48}" dt="2021-10-18T21:26:40.061" v="1554"/>
        <pc:sldMkLst>
          <pc:docMk/>
          <pc:sldMk cId="3014043248" sldId="1143"/>
        </pc:sldMkLst>
        <pc:graphicFrameChg chg="mod">
          <ac:chgData name="Huang, Cheng" userId="dcee79f9-709d-4267-a116-b68b859be4e5" providerId="ADAL" clId="{A0259720-25E0-4C77-9CFF-C4C8BD189B48}" dt="2021-10-18T21:26:05.114" v="1550"/>
          <ac:graphicFrameMkLst>
            <pc:docMk/>
            <pc:sldMk cId="3014043248" sldId="1143"/>
            <ac:graphicFrameMk id="10" creationId="{00000000-0000-0000-0000-000000000000}"/>
          </ac:graphicFrameMkLst>
        </pc:graphicFrameChg>
        <pc:graphicFrameChg chg="del">
          <ac:chgData name="Huang, Cheng" userId="dcee79f9-709d-4267-a116-b68b859be4e5" providerId="ADAL" clId="{A0259720-25E0-4C77-9CFF-C4C8BD189B48}" dt="2021-10-18T21:26:39.642" v="1553" actId="478"/>
          <ac:graphicFrameMkLst>
            <pc:docMk/>
            <pc:sldMk cId="3014043248" sldId="1143"/>
            <ac:graphicFrameMk id="14" creationId="{00000000-0000-0000-0000-000000000000}"/>
          </ac:graphicFrameMkLst>
        </pc:graphicFrameChg>
        <pc:graphicFrameChg chg="del">
          <ac:chgData name="Huang, Cheng" userId="dcee79f9-709d-4267-a116-b68b859be4e5" providerId="ADAL" clId="{A0259720-25E0-4C77-9CFF-C4C8BD189B48}" dt="2021-10-18T21:25:56.292" v="1546" actId="478"/>
          <ac:graphicFrameMkLst>
            <pc:docMk/>
            <pc:sldMk cId="3014043248" sldId="1143"/>
            <ac:graphicFrameMk id="15" creationId="{00000000-0000-0000-0000-000000000000}"/>
          </ac:graphicFrameMkLst>
        </pc:graphicFrameChg>
        <pc:graphicFrameChg chg="add mod">
          <ac:chgData name="Huang, Cheng" userId="dcee79f9-709d-4267-a116-b68b859be4e5" providerId="ADAL" clId="{A0259720-25E0-4C77-9CFF-C4C8BD189B48}" dt="2021-10-18T21:25:56.877" v="1547"/>
          <ac:graphicFrameMkLst>
            <pc:docMk/>
            <pc:sldMk cId="3014043248" sldId="1143"/>
            <ac:graphicFrameMk id="16" creationId="{F29E583D-63B7-42D8-ACEB-BA951E8BE1DB}"/>
          </ac:graphicFrameMkLst>
        </pc:graphicFrameChg>
        <pc:graphicFrameChg chg="add mod">
          <ac:chgData name="Huang, Cheng" userId="dcee79f9-709d-4267-a116-b68b859be4e5" providerId="ADAL" clId="{A0259720-25E0-4C77-9CFF-C4C8BD189B48}" dt="2021-10-18T21:26:40.061" v="1554"/>
          <ac:graphicFrameMkLst>
            <pc:docMk/>
            <pc:sldMk cId="3014043248" sldId="1143"/>
            <ac:graphicFrameMk id="19" creationId="{C69CEA52-15A9-45E2-ADFE-C9C70CD4EDBA}"/>
          </ac:graphicFrameMkLst>
        </pc:graphicFrameChg>
      </pc:sldChg>
      <pc:sldChg chg="modSp">
        <pc:chgData name="Huang, Cheng" userId="dcee79f9-709d-4267-a116-b68b859be4e5" providerId="ADAL" clId="{A0259720-25E0-4C77-9CFF-C4C8BD189B48}" dt="2021-10-17T16:20:43.098" v="1172"/>
        <pc:sldMkLst>
          <pc:docMk/>
          <pc:sldMk cId="3232238118" sldId="1148"/>
        </pc:sldMkLst>
        <pc:graphicFrameChg chg="mod">
          <ac:chgData name="Huang, Cheng" userId="dcee79f9-709d-4267-a116-b68b859be4e5" providerId="ADAL" clId="{A0259720-25E0-4C77-9CFF-C4C8BD189B48}" dt="2021-10-17T16:20:26.183" v="1167"/>
          <ac:graphicFrameMkLst>
            <pc:docMk/>
            <pc:sldMk cId="3232238118" sldId="1148"/>
            <ac:graphicFrameMk id="9" creationId="{00000000-0000-0000-0000-000000000000}"/>
          </ac:graphicFrameMkLst>
        </pc:graphicFrameChg>
        <pc:graphicFrameChg chg="mod">
          <ac:chgData name="Huang, Cheng" userId="dcee79f9-709d-4267-a116-b68b859be4e5" providerId="ADAL" clId="{A0259720-25E0-4C77-9CFF-C4C8BD189B48}" dt="2021-10-17T16:20:31.933" v="1169"/>
          <ac:graphicFrameMkLst>
            <pc:docMk/>
            <pc:sldMk cId="3232238118" sldId="1148"/>
            <ac:graphicFrameMk id="15" creationId="{00000000-0000-0000-0000-000000000000}"/>
          </ac:graphicFrameMkLst>
        </pc:graphicFrameChg>
        <pc:graphicFrameChg chg="mod">
          <ac:chgData name="Huang, Cheng" userId="dcee79f9-709d-4267-a116-b68b859be4e5" providerId="ADAL" clId="{A0259720-25E0-4C77-9CFF-C4C8BD189B48}" dt="2021-10-17T16:20:43.098" v="1172"/>
          <ac:graphicFrameMkLst>
            <pc:docMk/>
            <pc:sldMk cId="3232238118" sldId="1148"/>
            <ac:graphicFrameMk id="16" creationId="{00000000-0000-0000-0000-000000000000}"/>
          </ac:graphicFrameMkLst>
        </pc:graphicFrameChg>
      </pc:sldChg>
      <pc:sldChg chg="modSp">
        <pc:chgData name="Huang, Cheng" userId="dcee79f9-709d-4267-a116-b68b859be4e5" providerId="ADAL" clId="{A0259720-25E0-4C77-9CFF-C4C8BD189B48}" dt="2021-10-18T21:26:33.766" v="1552"/>
        <pc:sldMkLst>
          <pc:docMk/>
          <pc:sldMk cId="774486112" sldId="1152"/>
        </pc:sldMkLst>
        <pc:graphicFrameChg chg="mod">
          <ac:chgData name="Huang, Cheng" userId="dcee79f9-709d-4267-a116-b68b859be4e5" providerId="ADAL" clId="{A0259720-25E0-4C77-9CFF-C4C8BD189B48}" dt="2021-10-18T21:26:33.766" v="1552"/>
          <ac:graphicFrameMkLst>
            <pc:docMk/>
            <pc:sldMk cId="774486112" sldId="1152"/>
            <ac:graphicFrameMk id="4" creationId="{00000000-0000-0000-0000-000000000000}"/>
          </ac:graphicFrameMkLst>
        </pc:graphicFrameChg>
        <pc:graphicFrameChg chg="mod">
          <ac:chgData name="Huang, Cheng" userId="dcee79f9-709d-4267-a116-b68b859be4e5" providerId="ADAL" clId="{A0259720-25E0-4C77-9CFF-C4C8BD189B48}" dt="2021-10-18T21:25:05.830" v="1545"/>
          <ac:graphicFrameMkLst>
            <pc:docMk/>
            <pc:sldMk cId="774486112" sldId="1152"/>
            <ac:graphicFrameMk id="9" creationId="{00000000-0000-0000-0000-000000000000}"/>
          </ac:graphicFrameMkLst>
        </pc:graphicFrameChg>
      </pc:sldChg>
      <pc:sldChg chg="del">
        <pc:chgData name="Huang, Cheng" userId="dcee79f9-709d-4267-a116-b68b859be4e5" providerId="ADAL" clId="{A0259720-25E0-4C77-9CFF-C4C8BD189B48}" dt="2021-10-17T18:02:14.373" v="1451" actId="2696"/>
        <pc:sldMkLst>
          <pc:docMk/>
          <pc:sldMk cId="913742237" sldId="1155"/>
        </pc:sldMkLst>
      </pc:sldChg>
      <pc:sldChg chg="add">
        <pc:chgData name="Huang, Cheng" userId="dcee79f9-709d-4267-a116-b68b859be4e5" providerId="ADAL" clId="{A0259720-25E0-4C77-9CFF-C4C8BD189B48}" dt="2021-10-17T18:02:30.030" v="1454"/>
        <pc:sldMkLst>
          <pc:docMk/>
          <pc:sldMk cId="2517716912" sldId="1155"/>
        </pc:sldMkLst>
      </pc:sldChg>
      <pc:sldChg chg="del">
        <pc:chgData name="Huang, Cheng" userId="dcee79f9-709d-4267-a116-b68b859be4e5" providerId="ADAL" clId="{A0259720-25E0-4C77-9CFF-C4C8BD189B48}" dt="2021-10-17T18:02:14.373" v="1451" actId="2696"/>
        <pc:sldMkLst>
          <pc:docMk/>
          <pc:sldMk cId="1272296315" sldId="1156"/>
        </pc:sldMkLst>
      </pc:sldChg>
      <pc:sldChg chg="add">
        <pc:chgData name="Huang, Cheng" userId="dcee79f9-709d-4267-a116-b68b859be4e5" providerId="ADAL" clId="{A0259720-25E0-4C77-9CFF-C4C8BD189B48}" dt="2021-10-17T18:02:30.030" v="1454"/>
        <pc:sldMkLst>
          <pc:docMk/>
          <pc:sldMk cId="3909042704" sldId="1156"/>
        </pc:sldMkLst>
      </pc:sldChg>
      <pc:sldChg chg="add">
        <pc:chgData name="Huang, Cheng" userId="dcee79f9-709d-4267-a116-b68b859be4e5" providerId="ADAL" clId="{A0259720-25E0-4C77-9CFF-C4C8BD189B48}" dt="2021-10-17T18:02:30.030" v="1454"/>
        <pc:sldMkLst>
          <pc:docMk/>
          <pc:sldMk cId="2025969151" sldId="1157"/>
        </pc:sldMkLst>
      </pc:sldChg>
      <pc:sldChg chg="del">
        <pc:chgData name="Huang, Cheng" userId="dcee79f9-709d-4267-a116-b68b859be4e5" providerId="ADAL" clId="{A0259720-25E0-4C77-9CFF-C4C8BD189B48}" dt="2021-10-17T18:02:14.373" v="1451" actId="2696"/>
        <pc:sldMkLst>
          <pc:docMk/>
          <pc:sldMk cId="2503801027" sldId="1157"/>
        </pc:sldMkLst>
      </pc:sldChg>
      <pc:sldChg chg="add">
        <pc:chgData name="Huang, Cheng" userId="dcee79f9-709d-4267-a116-b68b859be4e5" providerId="ADAL" clId="{A0259720-25E0-4C77-9CFF-C4C8BD189B48}" dt="2021-10-17T18:02:30.030" v="1454"/>
        <pc:sldMkLst>
          <pc:docMk/>
          <pc:sldMk cId="612375186" sldId="1158"/>
        </pc:sldMkLst>
      </pc:sldChg>
      <pc:sldChg chg="del">
        <pc:chgData name="Huang, Cheng" userId="dcee79f9-709d-4267-a116-b68b859be4e5" providerId="ADAL" clId="{A0259720-25E0-4C77-9CFF-C4C8BD189B48}" dt="2021-10-17T18:02:14.373" v="1451" actId="2696"/>
        <pc:sldMkLst>
          <pc:docMk/>
          <pc:sldMk cId="3840483134" sldId="1158"/>
        </pc:sldMkLst>
      </pc:sldChg>
      <pc:sldChg chg="del">
        <pc:chgData name="Huang, Cheng" userId="dcee79f9-709d-4267-a116-b68b859be4e5" providerId="ADAL" clId="{A0259720-25E0-4C77-9CFF-C4C8BD189B48}" dt="2021-10-17T18:02:14.373" v="1451" actId="2696"/>
        <pc:sldMkLst>
          <pc:docMk/>
          <pc:sldMk cId="889682727" sldId="1160"/>
        </pc:sldMkLst>
      </pc:sldChg>
      <pc:sldChg chg="add">
        <pc:chgData name="Huang, Cheng" userId="dcee79f9-709d-4267-a116-b68b859be4e5" providerId="ADAL" clId="{A0259720-25E0-4C77-9CFF-C4C8BD189B48}" dt="2021-10-17T18:02:30.030" v="1454"/>
        <pc:sldMkLst>
          <pc:docMk/>
          <pc:sldMk cId="2436702041" sldId="1160"/>
        </pc:sldMkLst>
      </pc:sldChg>
      <pc:sldChg chg="modSp mod">
        <pc:chgData name="Huang, Cheng" userId="dcee79f9-709d-4267-a116-b68b859be4e5" providerId="ADAL" clId="{A0259720-25E0-4C77-9CFF-C4C8BD189B48}" dt="2021-10-17T17:57:31.836" v="1442"/>
        <pc:sldMkLst>
          <pc:docMk/>
          <pc:sldMk cId="3822945476" sldId="1162"/>
        </pc:sldMkLst>
        <pc:spChg chg="mod">
          <ac:chgData name="Huang, Cheng" userId="dcee79f9-709d-4267-a116-b68b859be4e5" providerId="ADAL" clId="{A0259720-25E0-4C77-9CFF-C4C8BD189B48}" dt="2021-10-17T17:56:54.999" v="1431" actId="14100"/>
          <ac:spMkLst>
            <pc:docMk/>
            <pc:sldMk cId="3822945476" sldId="1162"/>
            <ac:spMk id="2" creationId="{00000000-0000-0000-0000-000000000000}"/>
          </ac:spMkLst>
        </pc:spChg>
        <pc:graphicFrameChg chg="mod">
          <ac:chgData name="Huang, Cheng" userId="dcee79f9-709d-4267-a116-b68b859be4e5" providerId="ADAL" clId="{A0259720-25E0-4C77-9CFF-C4C8BD189B48}" dt="2021-10-17T17:57:19.892" v="1439"/>
          <ac:graphicFrameMkLst>
            <pc:docMk/>
            <pc:sldMk cId="3822945476" sldId="1162"/>
            <ac:graphicFrameMk id="4" creationId="{00000000-0000-0000-0000-000000000000}"/>
          </ac:graphicFrameMkLst>
        </pc:graphicFrameChg>
        <pc:graphicFrameChg chg="mod">
          <ac:chgData name="Huang, Cheng" userId="dcee79f9-709d-4267-a116-b68b859be4e5" providerId="ADAL" clId="{A0259720-25E0-4C77-9CFF-C4C8BD189B48}" dt="2021-10-17T17:57:31.836" v="1442"/>
          <ac:graphicFrameMkLst>
            <pc:docMk/>
            <pc:sldMk cId="3822945476" sldId="1162"/>
            <ac:graphicFrameMk id="13" creationId="{00000000-0000-0000-0000-000000000000}"/>
          </ac:graphicFrameMkLst>
        </pc:graphicFrameChg>
      </pc:sldChg>
      <pc:sldChg chg="addSp delSp modSp mod">
        <pc:chgData name="Huang, Cheng" userId="dcee79f9-709d-4267-a116-b68b859be4e5" providerId="ADAL" clId="{A0259720-25E0-4C77-9CFF-C4C8BD189B48}" dt="2021-10-18T21:28:21.195" v="1556"/>
        <pc:sldMkLst>
          <pc:docMk/>
          <pc:sldMk cId="1824158578" sldId="1163"/>
        </pc:sldMkLst>
        <pc:spChg chg="del mod">
          <ac:chgData name="Huang, Cheng" userId="dcee79f9-709d-4267-a116-b68b859be4e5" providerId="ADAL" clId="{A0259720-25E0-4C77-9CFF-C4C8BD189B48}" dt="2021-10-17T17:57:01.011" v="1434" actId="478"/>
          <ac:spMkLst>
            <pc:docMk/>
            <pc:sldMk cId="1824158578" sldId="1163"/>
            <ac:spMk id="2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7T17:50:14.028" v="1398" actId="115"/>
          <ac:spMkLst>
            <pc:docMk/>
            <pc:sldMk cId="1824158578" sldId="1163"/>
            <ac:spMk id="3" creationId="{00000000-0000-0000-0000-000000000000}"/>
          </ac:spMkLst>
        </pc:spChg>
        <pc:spChg chg="add del mod">
          <ac:chgData name="Huang, Cheng" userId="dcee79f9-709d-4267-a116-b68b859be4e5" providerId="ADAL" clId="{A0259720-25E0-4C77-9CFF-C4C8BD189B48}" dt="2021-10-17T17:56:58.659" v="1433"/>
          <ac:spMkLst>
            <pc:docMk/>
            <pc:sldMk cId="1824158578" sldId="1163"/>
            <ac:spMk id="5" creationId="{D5483F64-A404-4695-B887-405E831B6FA7}"/>
          </ac:spMkLst>
        </pc:spChg>
        <pc:spChg chg="add del mod">
          <ac:chgData name="Huang, Cheng" userId="dcee79f9-709d-4267-a116-b68b859be4e5" providerId="ADAL" clId="{A0259720-25E0-4C77-9CFF-C4C8BD189B48}" dt="2021-10-17T17:57:04.414" v="1435" actId="478"/>
          <ac:spMkLst>
            <pc:docMk/>
            <pc:sldMk cId="1824158578" sldId="1163"/>
            <ac:spMk id="6" creationId="{269728DF-F485-42F5-9ED6-DF0692C9B9B1}"/>
          </ac:spMkLst>
        </pc:spChg>
        <pc:spChg chg="add mod">
          <ac:chgData name="Huang, Cheng" userId="dcee79f9-709d-4267-a116-b68b859be4e5" providerId="ADAL" clId="{A0259720-25E0-4C77-9CFF-C4C8BD189B48}" dt="2021-10-17T17:57:04.883" v="1436"/>
          <ac:spMkLst>
            <pc:docMk/>
            <pc:sldMk cId="1824158578" sldId="1163"/>
            <ac:spMk id="8" creationId="{10194A13-6CD2-41AC-99C8-F9495056CC7D}"/>
          </ac:spMkLst>
        </pc:spChg>
        <pc:graphicFrameChg chg="mod">
          <ac:chgData name="Huang, Cheng" userId="dcee79f9-709d-4267-a116-b68b859be4e5" providerId="ADAL" clId="{A0259720-25E0-4C77-9CFF-C4C8BD189B48}" dt="2021-10-18T21:28:21.195" v="1556"/>
          <ac:graphicFrameMkLst>
            <pc:docMk/>
            <pc:sldMk cId="1824158578" sldId="1163"/>
            <ac:graphicFrameMk id="14" creationId="{00000000-0000-0000-0000-000000000000}"/>
          </ac:graphicFrameMkLst>
        </pc:graphicFrameChg>
      </pc:sldChg>
      <pc:sldChg chg="modSp mod">
        <pc:chgData name="Huang, Cheng" userId="dcee79f9-709d-4267-a116-b68b859be4e5" providerId="ADAL" clId="{A0259720-25E0-4C77-9CFF-C4C8BD189B48}" dt="2021-10-17T17:57:41.173" v="1443" actId="20577"/>
        <pc:sldMkLst>
          <pc:docMk/>
          <pc:sldMk cId="1612582915" sldId="1165"/>
        </pc:sldMkLst>
        <pc:spChg chg="mod">
          <ac:chgData name="Huang, Cheng" userId="dcee79f9-709d-4267-a116-b68b859be4e5" providerId="ADAL" clId="{A0259720-25E0-4C77-9CFF-C4C8BD189B48}" dt="2021-10-17T17:57:41.173" v="1443" actId="20577"/>
          <ac:spMkLst>
            <pc:docMk/>
            <pc:sldMk cId="1612582915" sldId="1165"/>
            <ac:spMk id="2" creationId="{00000000-0000-0000-0000-000000000000}"/>
          </ac:spMkLst>
        </pc:spChg>
      </pc:sldChg>
      <pc:sldChg chg="modSp mod">
        <pc:chgData name="Huang, Cheng" userId="dcee79f9-709d-4267-a116-b68b859be4e5" providerId="ADAL" clId="{A0259720-25E0-4C77-9CFF-C4C8BD189B48}" dt="2021-10-18T21:57:32.640" v="1869" actId="20577"/>
        <pc:sldMkLst>
          <pc:docMk/>
          <pc:sldMk cId="2575150432" sldId="1171"/>
        </pc:sldMkLst>
        <pc:spChg chg="mod">
          <ac:chgData name="Huang, Cheng" userId="dcee79f9-709d-4267-a116-b68b859be4e5" providerId="ADAL" clId="{A0259720-25E0-4C77-9CFF-C4C8BD189B48}" dt="2021-10-18T21:57:32.640" v="1869" actId="20577"/>
          <ac:spMkLst>
            <pc:docMk/>
            <pc:sldMk cId="2575150432" sldId="1171"/>
            <ac:spMk id="21" creationId="{00000000-0000-0000-0000-000000000000}"/>
          </ac:spMkLst>
        </pc:spChg>
      </pc:sldChg>
      <pc:sldChg chg="modSp mod">
        <pc:chgData name="Huang, Cheng" userId="dcee79f9-709d-4267-a116-b68b859be4e5" providerId="ADAL" clId="{A0259720-25E0-4C77-9CFF-C4C8BD189B48}" dt="2021-10-17T17:51:58.561" v="1402"/>
        <pc:sldMkLst>
          <pc:docMk/>
          <pc:sldMk cId="2816182917" sldId="1174"/>
        </pc:sldMkLst>
        <pc:spChg chg="mod">
          <ac:chgData name="Huang, Cheng" userId="dcee79f9-709d-4267-a116-b68b859be4e5" providerId="ADAL" clId="{A0259720-25E0-4C77-9CFF-C4C8BD189B48}" dt="2021-10-17T17:51:58.561" v="1402"/>
          <ac:spMkLst>
            <pc:docMk/>
            <pc:sldMk cId="2816182917" sldId="1174"/>
            <ac:spMk id="2" creationId="{00000000-0000-0000-0000-000000000000}"/>
          </ac:spMkLst>
        </pc:spChg>
      </pc:sldChg>
      <pc:sldChg chg="modSp mod">
        <pc:chgData name="Huang, Cheng" userId="dcee79f9-709d-4267-a116-b68b859be4e5" providerId="ADAL" clId="{A0259720-25E0-4C77-9CFF-C4C8BD189B48}" dt="2021-10-17T17:58:44.864" v="1447"/>
        <pc:sldMkLst>
          <pc:docMk/>
          <pc:sldMk cId="3464512761" sldId="1175"/>
        </pc:sldMkLst>
        <pc:spChg chg="mod">
          <ac:chgData name="Huang, Cheng" userId="dcee79f9-709d-4267-a116-b68b859be4e5" providerId="ADAL" clId="{A0259720-25E0-4C77-9CFF-C4C8BD189B48}" dt="2021-10-17T17:58:31.344" v="1446"/>
          <ac:spMkLst>
            <pc:docMk/>
            <pc:sldMk cId="3464512761" sldId="1175"/>
            <ac:spMk id="2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7T17:58:44.864" v="1447"/>
          <ac:spMkLst>
            <pc:docMk/>
            <pc:sldMk cId="3464512761" sldId="1175"/>
            <ac:spMk id="26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7T17:51:35.053" v="1401" actId="14100"/>
          <ac:spMkLst>
            <pc:docMk/>
            <pc:sldMk cId="3464512761" sldId="1175"/>
            <ac:spMk id="41" creationId="{00000000-0000-0000-0000-000000000000}"/>
          </ac:spMkLst>
        </pc:spChg>
        <pc:cxnChg chg="mod">
          <ac:chgData name="Huang, Cheng" userId="dcee79f9-709d-4267-a116-b68b859be4e5" providerId="ADAL" clId="{A0259720-25E0-4C77-9CFF-C4C8BD189B48}" dt="2021-10-17T17:51:35.053" v="1401" actId="14100"/>
          <ac:cxnSpMkLst>
            <pc:docMk/>
            <pc:sldMk cId="3464512761" sldId="1175"/>
            <ac:cxnSpMk id="42" creationId="{00000000-0000-0000-0000-000000000000}"/>
          </ac:cxnSpMkLst>
        </pc:cxnChg>
      </pc:sldChg>
      <pc:sldChg chg="modSp">
        <pc:chgData name="Huang, Cheng" userId="dcee79f9-709d-4267-a116-b68b859be4e5" providerId="ADAL" clId="{A0259720-25E0-4C77-9CFF-C4C8BD189B48}" dt="2021-10-17T16:19:49.589" v="1160"/>
        <pc:sldMkLst>
          <pc:docMk/>
          <pc:sldMk cId="1340129630" sldId="1176"/>
        </pc:sldMkLst>
        <pc:graphicFrameChg chg="mod">
          <ac:chgData name="Huang, Cheng" userId="dcee79f9-709d-4267-a116-b68b859be4e5" providerId="ADAL" clId="{A0259720-25E0-4C77-9CFF-C4C8BD189B48}" dt="2021-10-17T16:19:49.589" v="1160"/>
          <ac:graphicFrameMkLst>
            <pc:docMk/>
            <pc:sldMk cId="1340129630" sldId="1176"/>
            <ac:graphicFrameMk id="22" creationId="{00000000-0000-0000-0000-000000000000}"/>
          </ac:graphicFrameMkLst>
        </pc:graphicFrameChg>
      </pc:sldChg>
      <pc:sldChg chg="del">
        <pc:chgData name="Huang, Cheng" userId="dcee79f9-709d-4267-a116-b68b859be4e5" providerId="ADAL" clId="{A0259720-25E0-4C77-9CFF-C4C8BD189B48}" dt="2021-10-17T18:02:23.329" v="1452" actId="47"/>
        <pc:sldMkLst>
          <pc:docMk/>
          <pc:sldMk cId="1653875725" sldId="1185"/>
        </pc:sldMkLst>
      </pc:sldChg>
      <pc:sldChg chg="modSp mod">
        <pc:chgData name="Huang, Cheng" userId="dcee79f9-709d-4267-a116-b68b859be4e5" providerId="ADAL" clId="{A0259720-25E0-4C77-9CFF-C4C8BD189B48}" dt="2021-10-18T21:38:37.545" v="1675" actId="122"/>
        <pc:sldMkLst>
          <pc:docMk/>
          <pc:sldMk cId="2320360095" sldId="1191"/>
        </pc:sldMkLst>
        <pc:spChg chg="mod">
          <ac:chgData name="Huang, Cheng" userId="dcee79f9-709d-4267-a116-b68b859be4e5" providerId="ADAL" clId="{A0259720-25E0-4C77-9CFF-C4C8BD189B48}" dt="2021-10-18T21:38:37.545" v="1675" actId="122"/>
          <ac:spMkLst>
            <pc:docMk/>
            <pc:sldMk cId="2320360095" sldId="1191"/>
            <ac:spMk id="3" creationId="{00000000-0000-0000-0000-000000000000}"/>
          </ac:spMkLst>
        </pc:spChg>
      </pc:sldChg>
      <pc:sldChg chg="modAnim">
        <pc:chgData name="Huang, Cheng" userId="dcee79f9-709d-4267-a116-b68b859be4e5" providerId="ADAL" clId="{A0259720-25E0-4C77-9CFF-C4C8BD189B48}" dt="2021-10-18T20:21:03.915" v="1543"/>
        <pc:sldMkLst>
          <pc:docMk/>
          <pc:sldMk cId="3949642499" sldId="1208"/>
        </pc:sldMkLst>
      </pc:sldChg>
      <pc:sldChg chg="modSp mod">
        <pc:chgData name="Huang, Cheng" userId="dcee79f9-709d-4267-a116-b68b859be4e5" providerId="ADAL" clId="{A0259720-25E0-4C77-9CFF-C4C8BD189B48}" dt="2021-10-17T17:55:31.089" v="1415" actId="6549"/>
        <pc:sldMkLst>
          <pc:docMk/>
          <pc:sldMk cId="3686246259" sldId="1209"/>
        </pc:sldMkLst>
        <pc:spChg chg="mod">
          <ac:chgData name="Huang, Cheng" userId="dcee79f9-709d-4267-a116-b68b859be4e5" providerId="ADAL" clId="{A0259720-25E0-4C77-9CFF-C4C8BD189B48}" dt="2021-10-17T17:55:31.089" v="1415" actId="6549"/>
          <ac:spMkLst>
            <pc:docMk/>
            <pc:sldMk cId="3686246259" sldId="1209"/>
            <ac:spMk id="3" creationId="{00000000-0000-0000-0000-000000000000}"/>
          </ac:spMkLst>
        </pc:spChg>
      </pc:sldChg>
      <pc:sldChg chg="modSp mod">
        <pc:chgData name="Huang, Cheng" userId="dcee79f9-709d-4267-a116-b68b859be4e5" providerId="ADAL" clId="{A0259720-25E0-4C77-9CFF-C4C8BD189B48}" dt="2021-10-17T17:55:54.698" v="1417" actId="6549"/>
        <pc:sldMkLst>
          <pc:docMk/>
          <pc:sldMk cId="3675702487" sldId="1210"/>
        </pc:sldMkLst>
        <pc:spChg chg="mod">
          <ac:chgData name="Huang, Cheng" userId="dcee79f9-709d-4267-a116-b68b859be4e5" providerId="ADAL" clId="{A0259720-25E0-4C77-9CFF-C4C8BD189B48}" dt="2021-10-17T17:55:54.698" v="1417" actId="6549"/>
          <ac:spMkLst>
            <pc:docMk/>
            <pc:sldMk cId="3675702487" sldId="1210"/>
            <ac:spMk id="3" creationId="{00000000-0000-0000-0000-000000000000}"/>
          </ac:spMkLst>
        </pc:spChg>
      </pc:sldChg>
      <pc:sldChg chg="add ord">
        <pc:chgData name="Huang, Cheng" userId="dcee79f9-709d-4267-a116-b68b859be4e5" providerId="ADAL" clId="{A0259720-25E0-4C77-9CFF-C4C8BD189B48}" dt="2021-10-18T21:38:06.758" v="1655"/>
        <pc:sldMkLst>
          <pc:docMk/>
          <pc:sldMk cId="1889465060" sldId="1223"/>
        </pc:sldMkLst>
      </pc:sldChg>
      <pc:sldChg chg="del">
        <pc:chgData name="Huang, Cheng" userId="dcee79f9-709d-4267-a116-b68b859be4e5" providerId="ADAL" clId="{A0259720-25E0-4C77-9CFF-C4C8BD189B48}" dt="2021-10-18T21:37:52.560" v="1652" actId="2696"/>
        <pc:sldMkLst>
          <pc:docMk/>
          <pc:sldMk cId="2966647825" sldId="1223"/>
        </pc:sldMkLst>
      </pc:sldChg>
      <pc:sldChg chg="addSp delSp modSp mod">
        <pc:chgData name="Huang, Cheng" userId="dcee79f9-709d-4267-a116-b68b859be4e5" providerId="ADAL" clId="{A0259720-25E0-4C77-9CFF-C4C8BD189B48}" dt="2021-10-17T16:19:56.585" v="1162"/>
        <pc:sldMkLst>
          <pc:docMk/>
          <pc:sldMk cId="2330614155" sldId="1229"/>
        </pc:sldMkLst>
        <pc:graphicFrameChg chg="add mod">
          <ac:chgData name="Huang, Cheng" userId="dcee79f9-709d-4267-a116-b68b859be4e5" providerId="ADAL" clId="{A0259720-25E0-4C77-9CFF-C4C8BD189B48}" dt="2021-10-17T16:19:56.585" v="1162"/>
          <ac:graphicFrameMkLst>
            <pc:docMk/>
            <pc:sldMk cId="2330614155" sldId="1229"/>
            <ac:graphicFrameMk id="10" creationId="{E8C99648-447C-47D9-A956-14FDDE734B18}"/>
          </ac:graphicFrameMkLst>
        </pc:graphicFrameChg>
        <pc:graphicFrameChg chg="del">
          <ac:chgData name="Huang, Cheng" userId="dcee79f9-709d-4267-a116-b68b859be4e5" providerId="ADAL" clId="{A0259720-25E0-4C77-9CFF-C4C8BD189B48}" dt="2021-10-17T16:19:55.967" v="1161" actId="478"/>
          <ac:graphicFrameMkLst>
            <pc:docMk/>
            <pc:sldMk cId="2330614155" sldId="1229"/>
            <ac:graphicFrameMk id="22" creationId="{00000000-0000-0000-0000-000000000000}"/>
          </ac:graphicFrameMkLst>
        </pc:graphicFrameChg>
      </pc:sldChg>
      <pc:sldChg chg="modSp mod">
        <pc:chgData name="Huang, Cheng" userId="dcee79f9-709d-4267-a116-b68b859be4e5" providerId="ADAL" clId="{A0259720-25E0-4C77-9CFF-C4C8BD189B48}" dt="2021-10-18T21:47:34.148" v="1862" actId="113"/>
        <pc:sldMkLst>
          <pc:docMk/>
          <pc:sldMk cId="3937192391" sldId="1230"/>
        </pc:sldMkLst>
        <pc:spChg chg="mod">
          <ac:chgData name="Huang, Cheng" userId="dcee79f9-709d-4267-a116-b68b859be4e5" providerId="ADAL" clId="{A0259720-25E0-4C77-9CFF-C4C8BD189B48}" dt="2021-10-18T21:47:34.148" v="1862" actId="113"/>
          <ac:spMkLst>
            <pc:docMk/>
            <pc:sldMk cId="3937192391" sldId="1230"/>
            <ac:spMk id="3" creationId="{00000000-0000-0000-0000-000000000000}"/>
          </ac:spMkLst>
        </pc:spChg>
      </pc:sldChg>
      <pc:sldChg chg="addSp delSp modSp new mod">
        <pc:chgData name="Huang, Cheng" userId="dcee79f9-709d-4267-a116-b68b859be4e5" providerId="ADAL" clId="{A0259720-25E0-4C77-9CFF-C4C8BD189B48}" dt="2021-10-17T15:54:20.300" v="959" actId="21"/>
        <pc:sldMkLst>
          <pc:docMk/>
          <pc:sldMk cId="2081111233" sldId="1231"/>
        </pc:sldMkLst>
        <pc:spChg chg="mod">
          <ac:chgData name="Huang, Cheng" userId="dcee79f9-709d-4267-a116-b68b859be4e5" providerId="ADAL" clId="{A0259720-25E0-4C77-9CFF-C4C8BD189B48}" dt="2021-10-17T15:30:23.540" v="106" actId="20577"/>
          <ac:spMkLst>
            <pc:docMk/>
            <pc:sldMk cId="2081111233" sldId="1231"/>
            <ac:spMk id="2" creationId="{D2841117-2AB9-472D-9B3E-59AB58957638}"/>
          </ac:spMkLst>
        </pc:spChg>
        <pc:spChg chg="del">
          <ac:chgData name="Huang, Cheng" userId="dcee79f9-709d-4267-a116-b68b859be4e5" providerId="ADAL" clId="{A0259720-25E0-4C77-9CFF-C4C8BD189B48}" dt="2021-10-17T15:30:09.449" v="78" actId="478"/>
          <ac:spMkLst>
            <pc:docMk/>
            <pc:sldMk cId="2081111233" sldId="1231"/>
            <ac:spMk id="3" creationId="{8DFB7B6A-ADCA-4E88-9450-2BE1678F67FA}"/>
          </ac:spMkLst>
        </pc:spChg>
        <pc:spChg chg="add mod">
          <ac:chgData name="Huang, Cheng" userId="dcee79f9-709d-4267-a116-b68b859be4e5" providerId="ADAL" clId="{A0259720-25E0-4C77-9CFF-C4C8BD189B48}" dt="2021-10-17T15:41:34.753" v="550" actId="1035"/>
          <ac:spMkLst>
            <pc:docMk/>
            <pc:sldMk cId="2081111233" sldId="1231"/>
            <ac:spMk id="4" creationId="{6938C20D-BCA4-4C43-B801-C1192F0DB40F}"/>
          </ac:spMkLst>
        </pc:spChg>
        <pc:spChg chg="add del">
          <ac:chgData name="Huang, Cheng" userId="dcee79f9-709d-4267-a116-b68b859be4e5" providerId="ADAL" clId="{A0259720-25E0-4C77-9CFF-C4C8BD189B48}" dt="2021-10-17T15:32:52.228" v="130"/>
          <ac:spMkLst>
            <pc:docMk/>
            <pc:sldMk cId="2081111233" sldId="1231"/>
            <ac:spMk id="5" creationId="{B898AC98-097B-41AD-BADD-604C290D39BE}"/>
          </ac:spMkLst>
        </pc:spChg>
        <pc:spChg chg="add del">
          <ac:chgData name="Huang, Cheng" userId="dcee79f9-709d-4267-a116-b68b859be4e5" providerId="ADAL" clId="{A0259720-25E0-4C77-9CFF-C4C8BD189B48}" dt="2021-10-17T15:33:04.184" v="134"/>
          <ac:spMkLst>
            <pc:docMk/>
            <pc:sldMk cId="2081111233" sldId="1231"/>
            <ac:spMk id="6" creationId="{409187DA-D0BE-441D-AA72-15CBCEF9C361}"/>
          </ac:spMkLst>
        </pc:spChg>
        <pc:spChg chg="add del mod">
          <ac:chgData name="Huang, Cheng" userId="dcee79f9-709d-4267-a116-b68b859be4e5" providerId="ADAL" clId="{A0259720-25E0-4C77-9CFF-C4C8BD189B48}" dt="2021-10-17T15:33:17.479" v="142"/>
          <ac:spMkLst>
            <pc:docMk/>
            <pc:sldMk cId="2081111233" sldId="1231"/>
            <ac:spMk id="7" creationId="{DB92EED3-B706-430D-B70B-9CC0796D5A6E}"/>
          </ac:spMkLst>
        </pc:spChg>
        <pc:spChg chg="add del">
          <ac:chgData name="Huang, Cheng" userId="dcee79f9-709d-4267-a116-b68b859be4e5" providerId="ADAL" clId="{A0259720-25E0-4C77-9CFF-C4C8BD189B48}" dt="2021-10-17T15:34:09.080" v="154"/>
          <ac:spMkLst>
            <pc:docMk/>
            <pc:sldMk cId="2081111233" sldId="1231"/>
            <ac:spMk id="8" creationId="{31EE16C8-C1D6-4064-BB17-B52ED6C0E230}"/>
          </ac:spMkLst>
        </pc:spChg>
        <pc:spChg chg="add del">
          <ac:chgData name="Huang, Cheng" userId="dcee79f9-709d-4267-a116-b68b859be4e5" providerId="ADAL" clId="{A0259720-25E0-4C77-9CFF-C4C8BD189B48}" dt="2021-10-17T15:42:48.558" v="655"/>
          <ac:spMkLst>
            <pc:docMk/>
            <pc:sldMk cId="2081111233" sldId="1231"/>
            <ac:spMk id="12" creationId="{26E89B43-2B50-4D1D-9F8F-8F351A3565AC}"/>
          </ac:spMkLst>
        </pc:spChg>
        <pc:spChg chg="add mod">
          <ac:chgData name="Huang, Cheng" userId="dcee79f9-709d-4267-a116-b68b859be4e5" providerId="ADAL" clId="{A0259720-25E0-4C77-9CFF-C4C8BD189B48}" dt="2021-10-17T15:41:34.753" v="550" actId="1035"/>
          <ac:spMkLst>
            <pc:docMk/>
            <pc:sldMk cId="2081111233" sldId="1231"/>
            <ac:spMk id="14" creationId="{BA26B640-3D85-4D33-8C7B-1CF0AD073182}"/>
          </ac:spMkLst>
        </pc:spChg>
        <pc:spChg chg="add mod">
          <ac:chgData name="Huang, Cheng" userId="dcee79f9-709d-4267-a116-b68b859be4e5" providerId="ADAL" clId="{A0259720-25E0-4C77-9CFF-C4C8BD189B48}" dt="2021-10-17T15:41:34.753" v="550" actId="1035"/>
          <ac:spMkLst>
            <pc:docMk/>
            <pc:sldMk cId="2081111233" sldId="1231"/>
            <ac:spMk id="15" creationId="{E374BFD7-6451-4290-A54E-D8F5BDA3638F}"/>
          </ac:spMkLst>
        </pc:spChg>
        <pc:spChg chg="add mod">
          <ac:chgData name="Huang, Cheng" userId="dcee79f9-709d-4267-a116-b68b859be4e5" providerId="ADAL" clId="{A0259720-25E0-4C77-9CFF-C4C8BD189B48}" dt="2021-10-17T15:41:34.753" v="550" actId="1035"/>
          <ac:spMkLst>
            <pc:docMk/>
            <pc:sldMk cId="2081111233" sldId="1231"/>
            <ac:spMk id="16" creationId="{2A9B43EF-55AD-4A0F-A086-B3D97111E2DE}"/>
          </ac:spMkLst>
        </pc:spChg>
        <pc:spChg chg="add mod">
          <ac:chgData name="Huang, Cheng" userId="dcee79f9-709d-4267-a116-b68b859be4e5" providerId="ADAL" clId="{A0259720-25E0-4C77-9CFF-C4C8BD189B48}" dt="2021-10-17T15:41:34.753" v="550" actId="1035"/>
          <ac:spMkLst>
            <pc:docMk/>
            <pc:sldMk cId="2081111233" sldId="1231"/>
            <ac:spMk id="17" creationId="{E81E9063-BE70-42B2-937D-87C1B38A264B}"/>
          </ac:spMkLst>
        </pc:spChg>
        <pc:spChg chg="add mod">
          <ac:chgData name="Huang, Cheng" userId="dcee79f9-709d-4267-a116-b68b859be4e5" providerId="ADAL" clId="{A0259720-25E0-4C77-9CFF-C4C8BD189B48}" dt="2021-10-17T15:41:34.753" v="550" actId="1035"/>
          <ac:spMkLst>
            <pc:docMk/>
            <pc:sldMk cId="2081111233" sldId="1231"/>
            <ac:spMk id="18" creationId="{6B468861-6505-46FB-B0C2-30939E2A033F}"/>
          </ac:spMkLst>
        </pc:spChg>
        <pc:spChg chg="add mod">
          <ac:chgData name="Huang, Cheng" userId="dcee79f9-709d-4267-a116-b68b859be4e5" providerId="ADAL" clId="{A0259720-25E0-4C77-9CFF-C4C8BD189B48}" dt="2021-10-17T15:44:51.191" v="727" actId="465"/>
          <ac:spMkLst>
            <pc:docMk/>
            <pc:sldMk cId="2081111233" sldId="1231"/>
            <ac:spMk id="19" creationId="{E9A6F68D-79C4-418E-A278-E213B52E44F6}"/>
          </ac:spMkLst>
        </pc:spChg>
        <pc:spChg chg="add del">
          <ac:chgData name="Huang, Cheng" userId="dcee79f9-709d-4267-a116-b68b859be4e5" providerId="ADAL" clId="{A0259720-25E0-4C77-9CFF-C4C8BD189B48}" dt="2021-10-17T15:45:27.918" v="772"/>
          <ac:spMkLst>
            <pc:docMk/>
            <pc:sldMk cId="2081111233" sldId="1231"/>
            <ac:spMk id="21" creationId="{084ADC3A-A20F-487E-9B18-4ED8E1B5C9D1}"/>
          </ac:spMkLst>
        </pc:spChg>
        <pc:spChg chg="add del">
          <ac:chgData name="Huang, Cheng" userId="dcee79f9-709d-4267-a116-b68b859be4e5" providerId="ADAL" clId="{A0259720-25E0-4C77-9CFF-C4C8BD189B48}" dt="2021-10-17T15:41:43.994" v="552" actId="22"/>
          <ac:spMkLst>
            <pc:docMk/>
            <pc:sldMk cId="2081111233" sldId="1231"/>
            <ac:spMk id="22" creationId="{3BC87695-6317-4A95-83A0-5AA39B65ED72}"/>
          </ac:spMkLst>
        </pc:spChg>
        <pc:spChg chg="add del">
          <ac:chgData name="Huang, Cheng" userId="dcee79f9-709d-4267-a116-b68b859be4e5" providerId="ADAL" clId="{A0259720-25E0-4C77-9CFF-C4C8BD189B48}" dt="2021-10-17T15:46:09.610" v="791"/>
          <ac:spMkLst>
            <pc:docMk/>
            <pc:sldMk cId="2081111233" sldId="1231"/>
            <ac:spMk id="24" creationId="{C3A7C9AB-8B85-4AD9-8587-7733CF8C1184}"/>
          </ac:spMkLst>
        </pc:spChg>
        <pc:spChg chg="add mod">
          <ac:chgData name="Huang, Cheng" userId="dcee79f9-709d-4267-a116-b68b859be4e5" providerId="ADAL" clId="{A0259720-25E0-4C77-9CFF-C4C8BD189B48}" dt="2021-10-17T15:44:51.191" v="727" actId="465"/>
          <ac:spMkLst>
            <pc:docMk/>
            <pc:sldMk cId="2081111233" sldId="1231"/>
            <ac:spMk id="27" creationId="{E56313B0-BEEA-4B5B-9ADB-BCD108CD74EC}"/>
          </ac:spMkLst>
        </pc:spChg>
        <pc:spChg chg="add mod">
          <ac:chgData name="Huang, Cheng" userId="dcee79f9-709d-4267-a116-b68b859be4e5" providerId="ADAL" clId="{A0259720-25E0-4C77-9CFF-C4C8BD189B48}" dt="2021-10-17T15:44:51.191" v="727" actId="465"/>
          <ac:spMkLst>
            <pc:docMk/>
            <pc:sldMk cId="2081111233" sldId="1231"/>
            <ac:spMk id="28" creationId="{C3E998B0-170B-4AC0-BB00-21B5D48CF8B5}"/>
          </ac:spMkLst>
        </pc:spChg>
        <pc:spChg chg="add mod">
          <ac:chgData name="Huang, Cheng" userId="dcee79f9-709d-4267-a116-b68b859be4e5" providerId="ADAL" clId="{A0259720-25E0-4C77-9CFF-C4C8BD189B48}" dt="2021-10-17T15:44:51.191" v="727" actId="465"/>
          <ac:spMkLst>
            <pc:docMk/>
            <pc:sldMk cId="2081111233" sldId="1231"/>
            <ac:spMk id="29" creationId="{113B290C-57C3-4A8C-8964-CBC357486633}"/>
          </ac:spMkLst>
        </pc:spChg>
        <pc:spChg chg="add del">
          <ac:chgData name="Huang, Cheng" userId="dcee79f9-709d-4267-a116-b68b859be4e5" providerId="ADAL" clId="{A0259720-25E0-4C77-9CFF-C4C8BD189B48}" dt="2021-10-17T15:47:01.183" v="816"/>
          <ac:spMkLst>
            <pc:docMk/>
            <pc:sldMk cId="2081111233" sldId="1231"/>
            <ac:spMk id="30" creationId="{55F174D8-949E-489A-9434-DAB4C202FA0C}"/>
          </ac:spMkLst>
        </pc:spChg>
        <pc:spChg chg="mod topLvl">
          <ac:chgData name="Huang, Cheng" userId="dcee79f9-709d-4267-a116-b68b859be4e5" providerId="ADAL" clId="{A0259720-25E0-4C77-9CFF-C4C8BD189B48}" dt="2021-10-17T15:46:43.400" v="812" actId="164"/>
          <ac:spMkLst>
            <pc:docMk/>
            <pc:sldMk cId="2081111233" sldId="1231"/>
            <ac:spMk id="32" creationId="{6D885D2D-E25B-437A-9E25-83A01194AB76}"/>
          </ac:spMkLst>
        </pc:spChg>
        <pc:spChg chg="mod topLvl">
          <ac:chgData name="Huang, Cheng" userId="dcee79f9-709d-4267-a116-b68b859be4e5" providerId="ADAL" clId="{A0259720-25E0-4C77-9CFF-C4C8BD189B48}" dt="2021-10-17T15:46:43.400" v="812" actId="164"/>
          <ac:spMkLst>
            <pc:docMk/>
            <pc:sldMk cId="2081111233" sldId="1231"/>
            <ac:spMk id="36" creationId="{A47EEE4B-1D14-4940-84E1-78AF267A3739}"/>
          </ac:spMkLst>
        </pc:spChg>
        <pc:spChg chg="mod topLvl">
          <ac:chgData name="Huang, Cheng" userId="dcee79f9-709d-4267-a116-b68b859be4e5" providerId="ADAL" clId="{A0259720-25E0-4C77-9CFF-C4C8BD189B48}" dt="2021-10-17T15:46:43.400" v="812" actId="164"/>
          <ac:spMkLst>
            <pc:docMk/>
            <pc:sldMk cId="2081111233" sldId="1231"/>
            <ac:spMk id="37" creationId="{988F566C-2E1F-4FED-B7A7-EF17727E0F64}"/>
          </ac:spMkLst>
        </pc:spChg>
        <pc:spChg chg="del mod">
          <ac:chgData name="Huang, Cheng" userId="dcee79f9-709d-4267-a116-b68b859be4e5" providerId="ADAL" clId="{A0259720-25E0-4C77-9CFF-C4C8BD189B48}" dt="2021-10-17T15:45:24.513" v="770" actId="478"/>
          <ac:spMkLst>
            <pc:docMk/>
            <pc:sldMk cId="2081111233" sldId="1231"/>
            <ac:spMk id="38" creationId="{5E1D70A2-EE18-4B05-9108-BA5F8E7CCE7A}"/>
          </ac:spMkLst>
        </pc:spChg>
        <pc:spChg chg="add del">
          <ac:chgData name="Huang, Cheng" userId="dcee79f9-709d-4267-a116-b68b859be4e5" providerId="ADAL" clId="{A0259720-25E0-4C77-9CFF-C4C8BD189B48}" dt="2021-10-17T15:54:08.392" v="954"/>
          <ac:spMkLst>
            <pc:docMk/>
            <pc:sldMk cId="2081111233" sldId="1231"/>
            <ac:spMk id="40" creationId="{F5E980AE-A5D5-4937-84D6-7D723F8601A8}"/>
          </ac:spMkLst>
        </pc:spChg>
        <pc:spChg chg="mod topLvl">
          <ac:chgData name="Huang, Cheng" userId="dcee79f9-709d-4267-a116-b68b859be4e5" providerId="ADAL" clId="{A0259720-25E0-4C77-9CFF-C4C8BD189B48}" dt="2021-10-17T15:47:19.727" v="831" actId="165"/>
          <ac:spMkLst>
            <pc:docMk/>
            <pc:sldMk cId="2081111233" sldId="1231"/>
            <ac:spMk id="47" creationId="{CD7A42C6-7E2C-4CEA-983A-D7F88ACAB21F}"/>
          </ac:spMkLst>
        </pc:spChg>
        <pc:spChg chg="mod topLvl">
          <ac:chgData name="Huang, Cheng" userId="dcee79f9-709d-4267-a116-b68b859be4e5" providerId="ADAL" clId="{A0259720-25E0-4C77-9CFF-C4C8BD189B48}" dt="2021-10-17T15:47:42.383" v="863" actId="20577"/>
          <ac:spMkLst>
            <pc:docMk/>
            <pc:sldMk cId="2081111233" sldId="1231"/>
            <ac:spMk id="48" creationId="{1B2AA3E5-5218-40CC-ACF1-3872354EB7E7}"/>
          </ac:spMkLst>
        </pc:spChg>
        <pc:spChg chg="del mod">
          <ac:chgData name="Huang, Cheng" userId="dcee79f9-709d-4267-a116-b68b859be4e5" providerId="ADAL" clId="{A0259720-25E0-4C77-9CFF-C4C8BD189B48}" dt="2021-10-17T15:47:11.516" v="829" actId="478"/>
          <ac:spMkLst>
            <pc:docMk/>
            <pc:sldMk cId="2081111233" sldId="1231"/>
            <ac:spMk id="49" creationId="{99D17AA7-1FCC-4B7B-B562-5A894AA6767A}"/>
          </ac:spMkLst>
        </pc:spChg>
        <pc:grpChg chg="add mod">
          <ac:chgData name="Huang, Cheng" userId="dcee79f9-709d-4267-a116-b68b859be4e5" providerId="ADAL" clId="{A0259720-25E0-4C77-9CFF-C4C8BD189B48}" dt="2021-10-17T15:44:51.191" v="727" actId="465"/>
          <ac:grpSpMkLst>
            <pc:docMk/>
            <pc:sldMk cId="2081111233" sldId="1231"/>
            <ac:grpSpMk id="10" creationId="{2BBFFE79-B3D7-4CFE-809C-F20D02BD5E80}"/>
          </ac:grpSpMkLst>
        </pc:grpChg>
        <pc:grpChg chg="add mod">
          <ac:chgData name="Huang, Cheng" userId="dcee79f9-709d-4267-a116-b68b859be4e5" providerId="ADAL" clId="{A0259720-25E0-4C77-9CFF-C4C8BD189B48}" dt="2021-10-17T15:44:51.191" v="727" actId="465"/>
          <ac:grpSpMkLst>
            <pc:docMk/>
            <pc:sldMk cId="2081111233" sldId="1231"/>
            <ac:grpSpMk id="20" creationId="{A84EED18-2B10-4D8D-9315-44D035DAA8BE}"/>
          </ac:grpSpMkLst>
        </pc:grpChg>
        <pc:grpChg chg="add mod">
          <ac:chgData name="Huang, Cheng" userId="dcee79f9-709d-4267-a116-b68b859be4e5" providerId="ADAL" clId="{A0259720-25E0-4C77-9CFF-C4C8BD189B48}" dt="2021-10-17T15:46:43.400" v="812" actId="164"/>
          <ac:grpSpMkLst>
            <pc:docMk/>
            <pc:sldMk cId="2081111233" sldId="1231"/>
            <ac:grpSpMk id="26" creationId="{D2DDE872-B9FF-4658-A286-A34C50A59BB9}"/>
          </ac:grpSpMkLst>
        </pc:grpChg>
        <pc:grpChg chg="add del mod">
          <ac:chgData name="Huang, Cheng" userId="dcee79f9-709d-4267-a116-b68b859be4e5" providerId="ADAL" clId="{A0259720-25E0-4C77-9CFF-C4C8BD189B48}" dt="2021-10-17T15:45:40.384" v="776" actId="165"/>
          <ac:grpSpMkLst>
            <pc:docMk/>
            <pc:sldMk cId="2081111233" sldId="1231"/>
            <ac:grpSpMk id="31" creationId="{956B7A49-1BE5-499E-9128-01C81B37031B}"/>
          </ac:grpSpMkLst>
        </pc:grpChg>
        <pc:grpChg chg="add del mod">
          <ac:chgData name="Huang, Cheng" userId="dcee79f9-709d-4267-a116-b68b859be4e5" providerId="ADAL" clId="{A0259720-25E0-4C77-9CFF-C4C8BD189B48}" dt="2021-10-17T15:47:19.727" v="831" actId="165"/>
          <ac:grpSpMkLst>
            <pc:docMk/>
            <pc:sldMk cId="2081111233" sldId="1231"/>
            <ac:grpSpMk id="44" creationId="{930035FB-D61E-4BC2-9CE9-0B87C8B8EC0D}"/>
          </ac:grpSpMkLst>
        </pc:grpChg>
        <pc:picChg chg="add mod">
          <ac:chgData name="Huang, Cheng" userId="dcee79f9-709d-4267-a116-b68b859be4e5" providerId="ADAL" clId="{A0259720-25E0-4C77-9CFF-C4C8BD189B48}" dt="2021-10-17T15:41:34.753" v="550" actId="1035"/>
          <ac:picMkLst>
            <pc:docMk/>
            <pc:sldMk cId="2081111233" sldId="1231"/>
            <ac:picMk id="9" creationId="{22331815-92B0-4ECD-82E2-0788EE871615}"/>
          </ac:picMkLst>
        </pc:picChg>
        <pc:picChg chg="add mod">
          <ac:chgData name="Huang, Cheng" userId="dcee79f9-709d-4267-a116-b68b859be4e5" providerId="ADAL" clId="{A0259720-25E0-4C77-9CFF-C4C8BD189B48}" dt="2021-10-17T15:44:51.191" v="727" actId="465"/>
          <ac:picMkLst>
            <pc:docMk/>
            <pc:sldMk cId="2081111233" sldId="1231"/>
            <ac:picMk id="13" creationId="{FD84F252-9A1F-43DA-B866-6CD3256CC36F}"/>
          </ac:picMkLst>
        </pc:picChg>
        <pc:picChg chg="add mod ord">
          <ac:chgData name="Huang, Cheng" userId="dcee79f9-709d-4267-a116-b68b859be4e5" providerId="ADAL" clId="{A0259720-25E0-4C77-9CFF-C4C8BD189B48}" dt="2021-10-17T15:46:43.400" v="812" actId="164"/>
          <ac:picMkLst>
            <pc:docMk/>
            <pc:sldMk cId="2081111233" sldId="1231"/>
            <ac:picMk id="23" creationId="{5BB3C819-BD56-4056-B6A1-22B467E233DE}"/>
          </ac:picMkLst>
        </pc:picChg>
        <pc:picChg chg="add mod ord">
          <ac:chgData name="Huang, Cheng" userId="dcee79f9-709d-4267-a116-b68b859be4e5" providerId="ADAL" clId="{A0259720-25E0-4C77-9CFF-C4C8BD189B48}" dt="2021-10-17T15:46:43.400" v="812" actId="164"/>
          <ac:picMkLst>
            <pc:docMk/>
            <pc:sldMk cId="2081111233" sldId="1231"/>
            <ac:picMk id="25" creationId="{FA52DD07-1BD8-4FA9-8039-91DB7C06DF66}"/>
          </ac:picMkLst>
        </pc:picChg>
        <pc:picChg chg="del mod topLvl">
          <ac:chgData name="Huang, Cheng" userId="dcee79f9-709d-4267-a116-b68b859be4e5" providerId="ADAL" clId="{A0259720-25E0-4C77-9CFF-C4C8BD189B48}" dt="2021-10-17T15:45:52.822" v="780" actId="478"/>
          <ac:picMkLst>
            <pc:docMk/>
            <pc:sldMk cId="2081111233" sldId="1231"/>
            <ac:picMk id="33" creationId="{EE73786F-A261-44D2-B748-F5B12F93564B}"/>
          </ac:picMkLst>
        </pc:picChg>
        <pc:picChg chg="del mod topLvl">
          <ac:chgData name="Huang, Cheng" userId="dcee79f9-709d-4267-a116-b68b859be4e5" providerId="ADAL" clId="{A0259720-25E0-4C77-9CFF-C4C8BD189B48}" dt="2021-10-17T15:46:25.787" v="797" actId="478"/>
          <ac:picMkLst>
            <pc:docMk/>
            <pc:sldMk cId="2081111233" sldId="1231"/>
            <ac:picMk id="34" creationId="{9BDA1B80-3022-4D6E-B900-0C77D9B93981}"/>
          </ac:picMkLst>
        </pc:picChg>
        <pc:picChg chg="del mod">
          <ac:chgData name="Huang, Cheng" userId="dcee79f9-709d-4267-a116-b68b859be4e5" providerId="ADAL" clId="{A0259720-25E0-4C77-9CFF-C4C8BD189B48}" dt="2021-10-17T15:45:24.513" v="770" actId="478"/>
          <ac:picMkLst>
            <pc:docMk/>
            <pc:sldMk cId="2081111233" sldId="1231"/>
            <ac:picMk id="35" creationId="{CC33B8D0-5BA9-443A-810F-02D800ADCA8A}"/>
          </ac:picMkLst>
        </pc:picChg>
        <pc:picChg chg="add mod ord">
          <ac:chgData name="Huang, Cheng" userId="dcee79f9-709d-4267-a116-b68b859be4e5" providerId="ADAL" clId="{A0259720-25E0-4C77-9CFF-C4C8BD189B48}" dt="2021-10-17T15:47:32.285" v="838" actId="1038"/>
          <ac:picMkLst>
            <pc:docMk/>
            <pc:sldMk cId="2081111233" sldId="1231"/>
            <ac:picMk id="39" creationId="{0E370BF7-E6FD-4BBE-AB72-EB2264150B92}"/>
          </ac:picMkLst>
        </pc:picChg>
        <pc:picChg chg="add del mod">
          <ac:chgData name="Huang, Cheng" userId="dcee79f9-709d-4267-a116-b68b859be4e5" providerId="ADAL" clId="{A0259720-25E0-4C77-9CFF-C4C8BD189B48}" dt="2021-10-17T15:54:20.300" v="959" actId="21"/>
          <ac:picMkLst>
            <pc:docMk/>
            <pc:sldMk cId="2081111233" sldId="1231"/>
            <ac:picMk id="41" creationId="{23FE0ABF-CD17-4A47-9F5C-C14061790D93}"/>
          </ac:picMkLst>
        </pc:picChg>
        <pc:picChg chg="del mod">
          <ac:chgData name="Huang, Cheng" userId="dcee79f9-709d-4267-a116-b68b859be4e5" providerId="ADAL" clId="{A0259720-25E0-4C77-9CFF-C4C8BD189B48}" dt="2021-10-17T15:47:11.516" v="829" actId="478"/>
          <ac:picMkLst>
            <pc:docMk/>
            <pc:sldMk cId="2081111233" sldId="1231"/>
            <ac:picMk id="45" creationId="{6E42FCDF-6419-46A6-BC07-8B6FB532D3E5}"/>
          </ac:picMkLst>
        </pc:picChg>
        <pc:picChg chg="del mod topLvl">
          <ac:chgData name="Huang, Cheng" userId="dcee79f9-709d-4267-a116-b68b859be4e5" providerId="ADAL" clId="{A0259720-25E0-4C77-9CFF-C4C8BD189B48}" dt="2021-10-17T15:47:30.397" v="835" actId="478"/>
          <ac:picMkLst>
            <pc:docMk/>
            <pc:sldMk cId="2081111233" sldId="1231"/>
            <ac:picMk id="46" creationId="{12B85837-FAF8-4F5E-9E56-74AFFE86AC11}"/>
          </ac:picMkLst>
        </pc:picChg>
        <pc:picChg chg="add del mod">
          <ac:chgData name="Huang, Cheng" userId="dcee79f9-709d-4267-a116-b68b859be4e5" providerId="ADAL" clId="{A0259720-25E0-4C77-9CFF-C4C8BD189B48}" dt="2021-10-17T15:53:33.455" v="943" actId="21"/>
          <ac:picMkLst>
            <pc:docMk/>
            <pc:sldMk cId="2081111233" sldId="1231"/>
            <ac:picMk id="54" creationId="{2C251C2F-39B6-4189-9EF3-64439CBFD85C}"/>
          </ac:picMkLst>
        </pc:picChg>
        <pc:picChg chg="add mod">
          <ac:chgData name="Huang, Cheng" userId="dcee79f9-709d-4267-a116-b68b859be4e5" providerId="ADAL" clId="{A0259720-25E0-4C77-9CFF-C4C8BD189B48}" dt="2021-10-17T15:41:34.753" v="550" actId="1035"/>
          <ac:picMkLst>
            <pc:docMk/>
            <pc:sldMk cId="2081111233" sldId="1231"/>
            <ac:picMk id="340994" creationId="{D5530CC4-096E-4185-8C8E-476FE0C85945}"/>
          </ac:picMkLst>
        </pc:picChg>
        <pc:picChg chg="add mod">
          <ac:chgData name="Huang, Cheng" userId="dcee79f9-709d-4267-a116-b68b859be4e5" providerId="ADAL" clId="{A0259720-25E0-4C77-9CFF-C4C8BD189B48}" dt="2021-10-17T15:41:34.753" v="550" actId="1035"/>
          <ac:picMkLst>
            <pc:docMk/>
            <pc:sldMk cId="2081111233" sldId="1231"/>
            <ac:picMk id="341002" creationId="{05C7D188-E8B1-4F3E-8D09-6DA3FEE1FA0A}"/>
          </ac:picMkLst>
        </pc:picChg>
        <pc:picChg chg="add mod">
          <ac:chgData name="Huang, Cheng" userId="dcee79f9-709d-4267-a116-b68b859be4e5" providerId="ADAL" clId="{A0259720-25E0-4C77-9CFF-C4C8BD189B48}" dt="2021-10-17T15:41:34.753" v="550" actId="1035"/>
          <ac:picMkLst>
            <pc:docMk/>
            <pc:sldMk cId="2081111233" sldId="1231"/>
            <ac:picMk id="341004" creationId="{3CD6EC5C-3261-45FA-847E-FA579E344C0C}"/>
          </ac:picMkLst>
        </pc:picChg>
        <pc:picChg chg="add mod">
          <ac:chgData name="Huang, Cheng" userId="dcee79f9-709d-4267-a116-b68b859be4e5" providerId="ADAL" clId="{A0259720-25E0-4C77-9CFF-C4C8BD189B48}" dt="2021-10-17T15:41:34.753" v="550" actId="1035"/>
          <ac:picMkLst>
            <pc:docMk/>
            <pc:sldMk cId="2081111233" sldId="1231"/>
            <ac:picMk id="341008" creationId="{1DA58272-1BD7-4B14-B13B-5982D1861D43}"/>
          </ac:picMkLst>
        </pc:picChg>
        <pc:picChg chg="add mod">
          <ac:chgData name="Huang, Cheng" userId="dcee79f9-709d-4267-a116-b68b859be4e5" providerId="ADAL" clId="{A0259720-25E0-4C77-9CFF-C4C8BD189B48}" dt="2021-10-17T15:44:51.191" v="727" actId="465"/>
          <ac:picMkLst>
            <pc:docMk/>
            <pc:sldMk cId="2081111233" sldId="1231"/>
            <ac:picMk id="341010" creationId="{69F07EB2-5A86-4225-AA16-F4A7023E8338}"/>
          </ac:picMkLst>
        </pc:picChg>
        <pc:picChg chg="add mod">
          <ac:chgData name="Huang, Cheng" userId="dcee79f9-709d-4267-a116-b68b859be4e5" providerId="ADAL" clId="{A0259720-25E0-4C77-9CFF-C4C8BD189B48}" dt="2021-10-17T15:44:51.191" v="727" actId="465"/>
          <ac:picMkLst>
            <pc:docMk/>
            <pc:sldMk cId="2081111233" sldId="1231"/>
            <ac:picMk id="341012" creationId="{31BDAAE5-B48B-4B7D-B8FC-E26540591916}"/>
          </ac:picMkLst>
        </pc:picChg>
        <pc:picChg chg="add del mod">
          <ac:chgData name="Huang, Cheng" userId="dcee79f9-709d-4267-a116-b68b859be4e5" providerId="ADAL" clId="{A0259720-25E0-4C77-9CFF-C4C8BD189B48}" dt="2021-10-17T15:51:51.572" v="891" actId="21"/>
          <ac:picMkLst>
            <pc:docMk/>
            <pc:sldMk cId="2081111233" sldId="1231"/>
            <ac:picMk id="341022" creationId="{474CF8A2-B6AD-48D1-97E5-D7B98C6B552E}"/>
          </ac:picMkLst>
        </pc:picChg>
        <pc:picChg chg="add del mod">
          <ac:chgData name="Huang, Cheng" userId="dcee79f9-709d-4267-a116-b68b859be4e5" providerId="ADAL" clId="{A0259720-25E0-4C77-9CFF-C4C8BD189B48}" dt="2021-10-17T15:52:44.290" v="923" actId="21"/>
          <ac:picMkLst>
            <pc:docMk/>
            <pc:sldMk cId="2081111233" sldId="1231"/>
            <ac:picMk id="341024" creationId="{E1E17AE6-A25C-4276-8006-71F04861B68B}"/>
          </ac:picMkLst>
        </pc:picChg>
      </pc:sldChg>
      <pc:sldChg chg="addSp delSp modSp add mod">
        <pc:chgData name="Huang, Cheng" userId="dcee79f9-709d-4267-a116-b68b859be4e5" providerId="ADAL" clId="{A0259720-25E0-4C77-9CFF-C4C8BD189B48}" dt="2021-10-17T16:08:54.988" v="1148" actId="20577"/>
        <pc:sldMkLst>
          <pc:docMk/>
          <pc:sldMk cId="69668530" sldId="1232"/>
        </pc:sldMkLst>
        <pc:spChg chg="add del">
          <ac:chgData name="Huang, Cheng" userId="dcee79f9-709d-4267-a116-b68b859be4e5" providerId="ADAL" clId="{A0259720-25E0-4C77-9CFF-C4C8BD189B48}" dt="2021-10-17T15:53:22.787" v="937"/>
          <ac:spMkLst>
            <pc:docMk/>
            <pc:sldMk cId="69668530" sldId="1232"/>
            <ac:spMk id="3" creationId="{E36015C2-1399-4064-983D-61C7ACCFB8D1}"/>
          </ac:spMkLst>
        </pc:spChg>
        <pc:spChg chg="add del">
          <ac:chgData name="Huang, Cheng" userId="dcee79f9-709d-4267-a116-b68b859be4e5" providerId="ADAL" clId="{A0259720-25E0-4C77-9CFF-C4C8BD189B48}" dt="2021-10-17T15:55:32.623" v="1025"/>
          <ac:spMkLst>
            <pc:docMk/>
            <pc:sldMk cId="69668530" sldId="1232"/>
            <ac:spMk id="6" creationId="{46B58A6A-FDCC-4B53-85C8-C3CEA710030E}"/>
          </ac:spMkLst>
        </pc:spChg>
        <pc:spChg chg="add del">
          <ac:chgData name="Huang, Cheng" userId="dcee79f9-709d-4267-a116-b68b859be4e5" providerId="ADAL" clId="{A0259720-25E0-4C77-9CFF-C4C8BD189B48}" dt="2021-10-17T16:08:20.624" v="1129"/>
          <ac:spMkLst>
            <pc:docMk/>
            <pc:sldMk cId="69668530" sldId="1232"/>
            <ac:spMk id="8" creationId="{A0066DFB-CF8D-41F5-8A2F-392C05DE3BC9}"/>
          </ac:spMkLst>
        </pc:spChg>
        <pc:spChg chg="add mod">
          <ac:chgData name="Huang, Cheng" userId="dcee79f9-709d-4267-a116-b68b859be4e5" providerId="ADAL" clId="{A0259720-25E0-4C77-9CFF-C4C8BD189B48}" dt="2021-10-17T15:51:07.895" v="883" actId="20577"/>
          <ac:spMkLst>
            <pc:docMk/>
            <pc:sldMk cId="69668530" sldId="1232"/>
            <ac:spMk id="33" creationId="{CB4F8E62-8CFD-41C7-8D15-D0A96877AA85}"/>
          </ac:spMkLst>
        </pc:spChg>
        <pc:spChg chg="add mod">
          <ac:chgData name="Huang, Cheng" userId="dcee79f9-709d-4267-a116-b68b859be4e5" providerId="ADAL" clId="{A0259720-25E0-4C77-9CFF-C4C8BD189B48}" dt="2021-10-17T15:52:25.684" v="919" actId="20577"/>
          <ac:spMkLst>
            <pc:docMk/>
            <pc:sldMk cId="69668530" sldId="1232"/>
            <ac:spMk id="35" creationId="{7A583628-B3B5-4A36-BEED-A5C2C34085CB}"/>
          </ac:spMkLst>
        </pc:spChg>
        <pc:spChg chg="add mod">
          <ac:chgData name="Huang, Cheng" userId="dcee79f9-709d-4267-a116-b68b859be4e5" providerId="ADAL" clId="{A0259720-25E0-4C77-9CFF-C4C8BD189B48}" dt="2021-10-17T16:06:54.420" v="1074" actId="1038"/>
          <ac:spMkLst>
            <pc:docMk/>
            <pc:sldMk cId="69668530" sldId="1232"/>
            <ac:spMk id="40" creationId="{44EFAF9C-0CD5-4EA8-B288-51C90CA96B7C}"/>
          </ac:spMkLst>
        </pc:spChg>
        <pc:spChg chg="add mod">
          <ac:chgData name="Huang, Cheng" userId="dcee79f9-709d-4267-a116-b68b859be4e5" providerId="ADAL" clId="{A0259720-25E0-4C77-9CFF-C4C8BD189B48}" dt="2021-10-17T16:08:07.933" v="1125" actId="1037"/>
          <ac:spMkLst>
            <pc:docMk/>
            <pc:sldMk cId="69668530" sldId="1232"/>
            <ac:spMk id="42" creationId="{6C996A6A-0783-42EB-94DF-BFFE2AAE5ACD}"/>
          </ac:spMkLst>
        </pc:spChg>
        <pc:spChg chg="add mod">
          <ac:chgData name="Huang, Cheng" userId="dcee79f9-709d-4267-a116-b68b859be4e5" providerId="ADAL" clId="{A0259720-25E0-4C77-9CFF-C4C8BD189B48}" dt="2021-10-17T16:08:12.480" v="1127" actId="1038"/>
          <ac:spMkLst>
            <pc:docMk/>
            <pc:sldMk cId="69668530" sldId="1232"/>
            <ac:spMk id="44" creationId="{D3C24DF1-5A78-4079-AAB9-161319718609}"/>
          </ac:spMkLst>
        </pc:spChg>
        <pc:spChg chg="add mod">
          <ac:chgData name="Huang, Cheng" userId="dcee79f9-709d-4267-a116-b68b859be4e5" providerId="ADAL" clId="{A0259720-25E0-4C77-9CFF-C4C8BD189B48}" dt="2021-10-17T15:56:17.145" v="1044" actId="1076"/>
          <ac:spMkLst>
            <pc:docMk/>
            <pc:sldMk cId="69668530" sldId="1232"/>
            <ac:spMk id="45" creationId="{748A603B-6276-41B7-83D1-9689AA0E2337}"/>
          </ac:spMkLst>
        </pc:spChg>
        <pc:spChg chg="del">
          <ac:chgData name="Huang, Cheng" userId="dcee79f9-709d-4267-a116-b68b859be4e5" providerId="ADAL" clId="{A0259720-25E0-4C77-9CFF-C4C8BD189B48}" dt="2021-10-17T15:50:42.795" v="865" actId="478"/>
          <ac:spMkLst>
            <pc:docMk/>
            <pc:sldMk cId="69668530" sldId="1232"/>
            <ac:spMk id="47" creationId="{CD7A42C6-7E2C-4CEA-983A-D7F88ACAB21F}"/>
          </ac:spMkLst>
        </pc:spChg>
        <pc:spChg chg="del">
          <ac:chgData name="Huang, Cheng" userId="dcee79f9-709d-4267-a116-b68b859be4e5" providerId="ADAL" clId="{A0259720-25E0-4C77-9CFF-C4C8BD189B48}" dt="2021-10-17T15:50:42.795" v="865" actId="478"/>
          <ac:spMkLst>
            <pc:docMk/>
            <pc:sldMk cId="69668530" sldId="1232"/>
            <ac:spMk id="48" creationId="{1B2AA3E5-5218-40CC-ACF1-3872354EB7E7}"/>
          </ac:spMkLst>
        </pc:spChg>
        <pc:spChg chg="add mod">
          <ac:chgData name="Huang, Cheng" userId="dcee79f9-709d-4267-a116-b68b859be4e5" providerId="ADAL" clId="{A0259720-25E0-4C77-9CFF-C4C8BD189B48}" dt="2021-10-17T16:06:54.420" v="1074" actId="1038"/>
          <ac:spMkLst>
            <pc:docMk/>
            <pc:sldMk cId="69668530" sldId="1232"/>
            <ac:spMk id="49" creationId="{276FF9D7-3E7D-4FA4-A818-C016A839BADC}"/>
          </ac:spMkLst>
        </pc:spChg>
        <pc:spChg chg="add mod">
          <ac:chgData name="Huang, Cheng" userId="dcee79f9-709d-4267-a116-b68b859be4e5" providerId="ADAL" clId="{A0259720-25E0-4C77-9CFF-C4C8BD189B48}" dt="2021-10-17T16:08:07.933" v="1125" actId="1037"/>
          <ac:spMkLst>
            <pc:docMk/>
            <pc:sldMk cId="69668530" sldId="1232"/>
            <ac:spMk id="50" creationId="{175E646B-2131-416E-8390-7792BDD7613D}"/>
          </ac:spMkLst>
        </pc:spChg>
        <pc:spChg chg="add mod">
          <ac:chgData name="Huang, Cheng" userId="dcee79f9-709d-4267-a116-b68b859be4e5" providerId="ADAL" clId="{A0259720-25E0-4C77-9CFF-C4C8BD189B48}" dt="2021-10-17T16:08:54.988" v="1148" actId="20577"/>
          <ac:spMkLst>
            <pc:docMk/>
            <pc:sldMk cId="69668530" sldId="1232"/>
            <ac:spMk id="52" creationId="{AB318C5B-E70E-41B1-ACCD-9F974C7B424D}"/>
          </ac:spMkLst>
        </pc:spChg>
        <pc:grpChg chg="del">
          <ac:chgData name="Huang, Cheng" userId="dcee79f9-709d-4267-a116-b68b859be4e5" providerId="ADAL" clId="{A0259720-25E0-4C77-9CFF-C4C8BD189B48}" dt="2021-10-17T15:50:42.795" v="865" actId="478"/>
          <ac:grpSpMkLst>
            <pc:docMk/>
            <pc:sldMk cId="69668530" sldId="1232"/>
            <ac:grpSpMk id="10" creationId="{2BBFFE79-B3D7-4CFE-809C-F20D02BD5E80}"/>
          </ac:grpSpMkLst>
        </pc:grpChg>
        <pc:grpChg chg="del">
          <ac:chgData name="Huang, Cheng" userId="dcee79f9-709d-4267-a116-b68b859be4e5" providerId="ADAL" clId="{A0259720-25E0-4C77-9CFF-C4C8BD189B48}" dt="2021-10-17T15:50:42.795" v="865" actId="478"/>
          <ac:grpSpMkLst>
            <pc:docMk/>
            <pc:sldMk cId="69668530" sldId="1232"/>
            <ac:grpSpMk id="20" creationId="{A84EED18-2B10-4D8D-9315-44D035DAA8BE}"/>
          </ac:grpSpMkLst>
        </pc:grpChg>
        <pc:grpChg chg="del">
          <ac:chgData name="Huang, Cheng" userId="dcee79f9-709d-4267-a116-b68b859be4e5" providerId="ADAL" clId="{A0259720-25E0-4C77-9CFF-C4C8BD189B48}" dt="2021-10-17T15:50:42.795" v="865" actId="478"/>
          <ac:grpSpMkLst>
            <pc:docMk/>
            <pc:sldMk cId="69668530" sldId="1232"/>
            <ac:grpSpMk id="26" creationId="{D2DDE872-B9FF-4658-A286-A34C50A59BB9}"/>
          </ac:grpSpMkLst>
        </pc:grpChg>
        <pc:picChg chg="add del mod">
          <ac:chgData name="Huang, Cheng" userId="dcee79f9-709d-4267-a116-b68b859be4e5" providerId="ADAL" clId="{A0259720-25E0-4C77-9CFF-C4C8BD189B48}" dt="2021-10-17T15:53:26.493" v="940" actId="21"/>
          <ac:picMkLst>
            <pc:docMk/>
            <pc:sldMk cId="69668530" sldId="1232"/>
            <ac:picMk id="5" creationId="{7A3AA74C-78F4-4D08-9631-12C01053F1D4}"/>
          </ac:picMkLst>
        </pc:picChg>
        <pc:picChg chg="add mod">
          <ac:chgData name="Huang, Cheng" userId="dcee79f9-709d-4267-a116-b68b859be4e5" providerId="ADAL" clId="{A0259720-25E0-4C77-9CFF-C4C8BD189B48}" dt="2021-10-17T15:55:45.067" v="1030" actId="1037"/>
          <ac:picMkLst>
            <pc:docMk/>
            <pc:sldMk cId="69668530" sldId="1232"/>
            <ac:picMk id="7" creationId="{8E748F2A-A59B-481B-9D8E-295DAEC91EC4}"/>
          </ac:picMkLst>
        </pc:picChg>
        <pc:picChg chg="add mod">
          <ac:chgData name="Huang, Cheng" userId="dcee79f9-709d-4267-a116-b68b859be4e5" providerId="ADAL" clId="{A0259720-25E0-4C77-9CFF-C4C8BD189B48}" dt="2021-10-17T16:08:29.384" v="1132" actId="1076"/>
          <ac:picMkLst>
            <pc:docMk/>
            <pc:sldMk cId="69668530" sldId="1232"/>
            <ac:picMk id="11" creationId="{CAF5091C-541D-43EF-8F1D-41BFB21B78E6}"/>
          </ac:picMkLst>
        </pc:picChg>
        <pc:picChg chg="add mod">
          <ac:chgData name="Huang, Cheng" userId="dcee79f9-709d-4267-a116-b68b859be4e5" providerId="ADAL" clId="{A0259720-25E0-4C77-9CFF-C4C8BD189B48}" dt="2021-10-17T15:55:12.460" v="994" actId="408"/>
          <ac:picMkLst>
            <pc:docMk/>
            <pc:sldMk cId="69668530" sldId="1232"/>
            <ac:picMk id="34" creationId="{35113B02-75F1-47FF-9471-7521601C48EF}"/>
          </ac:picMkLst>
        </pc:picChg>
        <pc:picChg chg="add mod">
          <ac:chgData name="Huang, Cheng" userId="dcee79f9-709d-4267-a116-b68b859be4e5" providerId="ADAL" clId="{A0259720-25E0-4C77-9CFF-C4C8BD189B48}" dt="2021-10-17T16:06:54.420" v="1074" actId="1038"/>
          <ac:picMkLst>
            <pc:docMk/>
            <pc:sldMk cId="69668530" sldId="1232"/>
            <ac:picMk id="38" creationId="{B8D60864-1473-4AF5-9181-88520441C815}"/>
          </ac:picMkLst>
        </pc:picChg>
        <pc:picChg chg="del">
          <ac:chgData name="Huang, Cheng" userId="dcee79f9-709d-4267-a116-b68b859be4e5" providerId="ADAL" clId="{A0259720-25E0-4C77-9CFF-C4C8BD189B48}" dt="2021-10-17T15:50:42.795" v="865" actId="478"/>
          <ac:picMkLst>
            <pc:docMk/>
            <pc:sldMk cId="69668530" sldId="1232"/>
            <ac:picMk id="39" creationId="{0E370BF7-E6FD-4BBE-AB72-EB2264150B92}"/>
          </ac:picMkLst>
        </pc:picChg>
        <pc:picChg chg="add mod">
          <ac:chgData name="Huang, Cheng" userId="dcee79f9-709d-4267-a116-b68b859be4e5" providerId="ADAL" clId="{A0259720-25E0-4C77-9CFF-C4C8BD189B48}" dt="2021-10-17T16:08:07.933" v="1125" actId="1037"/>
          <ac:picMkLst>
            <pc:docMk/>
            <pc:sldMk cId="69668530" sldId="1232"/>
            <ac:picMk id="41" creationId="{66EB1F9D-655D-4FD2-B56B-039093D1451E}"/>
          </ac:picMkLst>
        </pc:picChg>
        <pc:picChg chg="add mod">
          <ac:chgData name="Huang, Cheng" userId="dcee79f9-709d-4267-a116-b68b859be4e5" providerId="ADAL" clId="{A0259720-25E0-4C77-9CFF-C4C8BD189B48}" dt="2021-10-17T16:08:12.480" v="1127" actId="1038"/>
          <ac:picMkLst>
            <pc:docMk/>
            <pc:sldMk cId="69668530" sldId="1232"/>
            <ac:picMk id="43" creationId="{F349EBDA-99E3-45EC-AC50-14472D46021B}"/>
          </ac:picMkLst>
        </pc:picChg>
        <pc:picChg chg="add mod">
          <ac:chgData name="Huang, Cheng" userId="dcee79f9-709d-4267-a116-b68b859be4e5" providerId="ADAL" clId="{A0259720-25E0-4C77-9CFF-C4C8BD189B48}" dt="2021-10-17T16:06:54.420" v="1074" actId="1038"/>
          <ac:picMkLst>
            <pc:docMk/>
            <pc:sldMk cId="69668530" sldId="1232"/>
            <ac:picMk id="342022" creationId="{7F81E695-62F6-442C-B473-56CB3A228F6E}"/>
          </ac:picMkLst>
        </pc:picChg>
        <pc:picChg chg="add mod">
          <ac:chgData name="Huang, Cheng" userId="dcee79f9-709d-4267-a116-b68b859be4e5" providerId="ADAL" clId="{A0259720-25E0-4C77-9CFF-C4C8BD189B48}" dt="2021-10-17T16:08:07.933" v="1125" actId="1037"/>
          <ac:picMkLst>
            <pc:docMk/>
            <pc:sldMk cId="69668530" sldId="1232"/>
            <ac:picMk id="342024" creationId="{F17A7D91-8778-499F-9CBE-CCB5A25B163D}"/>
          </ac:picMkLst>
        </pc:picChg>
      </pc:sldChg>
      <pc:sldChg chg="modSp add mod">
        <pc:chgData name="Huang, Cheng" userId="dcee79f9-709d-4267-a116-b68b859be4e5" providerId="ADAL" clId="{A0259720-25E0-4C77-9CFF-C4C8BD189B48}" dt="2021-10-18T21:29:51.158" v="1557" actId="14100"/>
        <pc:sldMkLst>
          <pc:docMk/>
          <pc:sldMk cId="3706085776" sldId="1290"/>
        </pc:sldMkLst>
        <pc:spChg chg="mod">
          <ac:chgData name="Huang, Cheng" userId="dcee79f9-709d-4267-a116-b68b859be4e5" providerId="ADAL" clId="{A0259720-25E0-4C77-9CFF-C4C8BD189B48}" dt="2021-10-17T18:04:14.409" v="1462" actId="255"/>
          <ac:spMkLst>
            <pc:docMk/>
            <pc:sldMk cId="3706085776" sldId="1290"/>
            <ac:spMk id="2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8T21:29:51.158" v="1557" actId="14100"/>
          <ac:spMkLst>
            <pc:docMk/>
            <pc:sldMk cId="3706085776" sldId="1290"/>
            <ac:spMk id="3" creationId="{00000000-0000-0000-0000-000000000000}"/>
          </ac:spMkLst>
        </pc:spChg>
      </pc:sldChg>
      <pc:sldChg chg="modSp add mod">
        <pc:chgData name="Huang, Cheng" userId="dcee79f9-709d-4267-a116-b68b859be4e5" providerId="ADAL" clId="{A0259720-25E0-4C77-9CFF-C4C8BD189B48}" dt="2021-10-18T21:31:05.543" v="1559" actId="255"/>
        <pc:sldMkLst>
          <pc:docMk/>
          <pc:sldMk cId="2375358369" sldId="1295"/>
        </pc:sldMkLst>
        <pc:spChg chg="mod">
          <ac:chgData name="Huang, Cheng" userId="dcee79f9-709d-4267-a116-b68b859be4e5" providerId="ADAL" clId="{A0259720-25E0-4C77-9CFF-C4C8BD189B48}" dt="2021-10-18T21:31:05.543" v="1559" actId="255"/>
          <ac:spMkLst>
            <pc:docMk/>
            <pc:sldMk cId="2375358369" sldId="1295"/>
            <ac:spMk id="2" creationId="{00000000-0000-0000-0000-000000000000}"/>
          </ac:spMkLst>
        </pc:spChg>
      </pc:sldChg>
      <pc:sldChg chg="modSp add mod">
        <pc:chgData name="Huang, Cheng" userId="dcee79f9-709d-4267-a116-b68b859be4e5" providerId="ADAL" clId="{A0259720-25E0-4C77-9CFF-C4C8BD189B48}" dt="2021-10-17T18:04:19.103" v="1463" actId="255"/>
        <pc:sldMkLst>
          <pc:docMk/>
          <pc:sldMk cId="4120778741" sldId="1297"/>
        </pc:sldMkLst>
        <pc:spChg chg="mod">
          <ac:chgData name="Huang, Cheng" userId="dcee79f9-709d-4267-a116-b68b859be4e5" providerId="ADAL" clId="{A0259720-25E0-4C77-9CFF-C4C8BD189B48}" dt="2021-10-17T18:04:19.103" v="1463" actId="255"/>
          <ac:spMkLst>
            <pc:docMk/>
            <pc:sldMk cId="4120778741" sldId="1297"/>
            <ac:spMk id="2" creationId="{00000000-0000-0000-0000-000000000000}"/>
          </ac:spMkLst>
        </pc:spChg>
      </pc:sldChg>
      <pc:sldChg chg="modSp add mod">
        <pc:chgData name="Huang, Cheng" userId="dcee79f9-709d-4267-a116-b68b859be4e5" providerId="ADAL" clId="{A0259720-25E0-4C77-9CFF-C4C8BD189B48}" dt="2021-10-17T18:04:23.711" v="1464" actId="255"/>
        <pc:sldMkLst>
          <pc:docMk/>
          <pc:sldMk cId="780748481" sldId="1299"/>
        </pc:sldMkLst>
        <pc:spChg chg="mod">
          <ac:chgData name="Huang, Cheng" userId="dcee79f9-709d-4267-a116-b68b859be4e5" providerId="ADAL" clId="{A0259720-25E0-4C77-9CFF-C4C8BD189B48}" dt="2021-10-17T18:04:23.711" v="1464" actId="255"/>
          <ac:spMkLst>
            <pc:docMk/>
            <pc:sldMk cId="780748481" sldId="1299"/>
            <ac:spMk id="2" creationId="{00000000-0000-0000-0000-000000000000}"/>
          </ac:spMkLst>
        </pc:spChg>
      </pc:sldChg>
      <pc:sldChg chg="addSp delSp modSp add mod modAnim">
        <pc:chgData name="Huang, Cheng" userId="dcee79f9-709d-4267-a116-b68b859be4e5" providerId="ADAL" clId="{A0259720-25E0-4C77-9CFF-C4C8BD189B48}" dt="2021-10-18T21:34:21.274" v="1634" actId="14100"/>
        <pc:sldMkLst>
          <pc:docMk/>
          <pc:sldMk cId="2480819726" sldId="1301"/>
        </pc:sldMkLst>
        <pc:spChg chg="mod">
          <ac:chgData name="Huang, Cheng" userId="dcee79f9-709d-4267-a116-b68b859be4e5" providerId="ADAL" clId="{A0259720-25E0-4C77-9CFF-C4C8BD189B48}" dt="2021-10-17T18:04:57.615" v="1470" actId="255"/>
          <ac:spMkLst>
            <pc:docMk/>
            <pc:sldMk cId="2480819726" sldId="1301"/>
            <ac:spMk id="2" creationId="{00000000-0000-0000-0000-000000000000}"/>
          </ac:spMkLst>
        </pc:spChg>
        <pc:spChg chg="del mod">
          <ac:chgData name="Huang, Cheng" userId="dcee79f9-709d-4267-a116-b68b859be4e5" providerId="ADAL" clId="{A0259720-25E0-4C77-9CFF-C4C8BD189B48}" dt="2021-10-18T21:31:57.620" v="1561" actId="478"/>
          <ac:spMkLst>
            <pc:docMk/>
            <pc:sldMk cId="2480819726" sldId="1301"/>
            <ac:spMk id="4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8T21:31:52.021" v="1560" actId="552"/>
          <ac:spMkLst>
            <pc:docMk/>
            <pc:sldMk cId="2480819726" sldId="1301"/>
            <ac:spMk id="5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8T21:33:26.815" v="1593" actId="14100"/>
          <ac:spMkLst>
            <pc:docMk/>
            <pc:sldMk cId="2480819726" sldId="1301"/>
            <ac:spMk id="7" creationId="{00000000-0000-0000-0000-000000000000}"/>
          </ac:spMkLst>
        </pc:spChg>
        <pc:spChg chg="del">
          <ac:chgData name="Huang, Cheng" userId="dcee79f9-709d-4267-a116-b68b859be4e5" providerId="ADAL" clId="{A0259720-25E0-4C77-9CFF-C4C8BD189B48}" dt="2021-10-18T21:33:30.071" v="1594" actId="478"/>
          <ac:spMkLst>
            <pc:docMk/>
            <pc:sldMk cId="2480819726" sldId="1301"/>
            <ac:spMk id="9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8T21:33:34.352" v="1595" actId="14100"/>
          <ac:spMkLst>
            <pc:docMk/>
            <pc:sldMk cId="2480819726" sldId="1301"/>
            <ac:spMk id="11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8T21:33:50.171" v="1599" actId="1076"/>
          <ac:spMkLst>
            <pc:docMk/>
            <pc:sldMk cId="2480819726" sldId="1301"/>
            <ac:spMk id="15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8T21:33:45.581" v="1598" actId="164"/>
          <ac:spMkLst>
            <pc:docMk/>
            <pc:sldMk cId="2480819726" sldId="1301"/>
            <ac:spMk id="16" creationId="{00000000-0000-0000-0000-000000000000}"/>
          </ac:spMkLst>
        </pc:spChg>
        <pc:spChg chg="del">
          <ac:chgData name="Huang, Cheng" userId="dcee79f9-709d-4267-a116-b68b859be4e5" providerId="ADAL" clId="{A0259720-25E0-4C77-9CFF-C4C8BD189B48}" dt="2021-10-18T21:32:13.604" v="1563" actId="478"/>
          <ac:spMkLst>
            <pc:docMk/>
            <pc:sldMk cId="2480819726" sldId="1301"/>
            <ac:spMk id="17" creationId="{00000000-0000-0000-0000-000000000000}"/>
          </ac:spMkLst>
        </pc:spChg>
        <pc:spChg chg="mod topLvl">
          <ac:chgData name="Huang, Cheng" userId="dcee79f9-709d-4267-a116-b68b859be4e5" providerId="ADAL" clId="{A0259720-25E0-4C77-9CFF-C4C8BD189B48}" dt="2021-10-18T21:34:14.989" v="1632" actId="1076"/>
          <ac:spMkLst>
            <pc:docMk/>
            <pc:sldMk cId="2480819726" sldId="1301"/>
            <ac:spMk id="24" creationId="{00000000-0000-0000-0000-000000000000}"/>
          </ac:spMkLst>
        </pc:spChg>
        <pc:grpChg chg="mod">
          <ac:chgData name="Huang, Cheng" userId="dcee79f9-709d-4267-a116-b68b859be4e5" providerId="ADAL" clId="{A0259720-25E0-4C77-9CFF-C4C8BD189B48}" dt="2021-10-18T21:33:45.581" v="1598" actId="164"/>
          <ac:grpSpMkLst>
            <pc:docMk/>
            <pc:sldMk cId="2480819726" sldId="1301"/>
            <ac:grpSpMk id="14" creationId="{00000000-0000-0000-0000-000000000000}"/>
          </ac:grpSpMkLst>
        </pc:grpChg>
        <pc:grpChg chg="add mod">
          <ac:chgData name="Huang, Cheng" userId="dcee79f9-709d-4267-a116-b68b859be4e5" providerId="ADAL" clId="{A0259720-25E0-4C77-9CFF-C4C8BD189B48}" dt="2021-10-18T21:34:07.900" v="1631" actId="1035"/>
          <ac:grpSpMkLst>
            <pc:docMk/>
            <pc:sldMk cId="2480819726" sldId="1301"/>
            <ac:grpSpMk id="21" creationId="{1658E14A-6C76-4912-9533-E7E8B8F486B0}"/>
          </ac:grpSpMkLst>
        </pc:grpChg>
        <pc:grpChg chg="del mod">
          <ac:chgData name="Huang, Cheng" userId="dcee79f9-709d-4267-a116-b68b859be4e5" providerId="ADAL" clId="{A0259720-25E0-4C77-9CFF-C4C8BD189B48}" dt="2021-10-18T21:32:46.808" v="1584" actId="165"/>
          <ac:grpSpMkLst>
            <pc:docMk/>
            <pc:sldMk cId="2480819726" sldId="1301"/>
            <ac:grpSpMk id="31" creationId="{00000000-0000-0000-0000-000000000000}"/>
          </ac:grpSpMkLst>
        </pc:grpChg>
        <pc:picChg chg="mod">
          <ac:chgData name="Huang, Cheng" userId="dcee79f9-709d-4267-a116-b68b859be4e5" providerId="ADAL" clId="{A0259720-25E0-4C77-9CFF-C4C8BD189B48}" dt="2021-10-18T21:32:59.110" v="1588" actId="1076"/>
          <ac:picMkLst>
            <pc:docMk/>
            <pc:sldMk cId="2480819726" sldId="1301"/>
            <ac:picMk id="6" creationId="{00000000-0000-0000-0000-000000000000}"/>
          </ac:picMkLst>
        </pc:picChg>
        <pc:cxnChg chg="mod topLvl">
          <ac:chgData name="Huang, Cheng" userId="dcee79f9-709d-4267-a116-b68b859be4e5" providerId="ADAL" clId="{A0259720-25E0-4C77-9CFF-C4C8BD189B48}" dt="2021-10-18T21:34:21.274" v="1634" actId="14100"/>
          <ac:cxnSpMkLst>
            <pc:docMk/>
            <pc:sldMk cId="2480819726" sldId="1301"/>
            <ac:cxnSpMk id="19" creationId="{00000000-0000-0000-0000-000000000000}"/>
          </ac:cxnSpMkLst>
        </pc:cxnChg>
        <pc:cxnChg chg="del">
          <ac:chgData name="Huang, Cheng" userId="dcee79f9-709d-4267-a116-b68b859be4e5" providerId="ADAL" clId="{A0259720-25E0-4C77-9CFF-C4C8BD189B48}" dt="2021-10-18T21:32:25.399" v="1581" actId="478"/>
          <ac:cxnSpMkLst>
            <pc:docMk/>
            <pc:sldMk cId="2480819726" sldId="1301"/>
            <ac:cxnSpMk id="20" creationId="{00000000-0000-0000-0000-000000000000}"/>
          </ac:cxnSpMkLst>
        </pc:cxnChg>
      </pc:sldChg>
      <pc:sldChg chg="delSp modSp add mod">
        <pc:chgData name="Huang, Cheng" userId="dcee79f9-709d-4267-a116-b68b859be4e5" providerId="ADAL" clId="{A0259720-25E0-4C77-9CFF-C4C8BD189B48}" dt="2021-10-17T18:08:41.862" v="1509" actId="207"/>
        <pc:sldMkLst>
          <pc:docMk/>
          <pc:sldMk cId="3020765159" sldId="1302"/>
        </pc:sldMkLst>
        <pc:spChg chg="mod">
          <ac:chgData name="Huang, Cheng" userId="dcee79f9-709d-4267-a116-b68b859be4e5" providerId="ADAL" clId="{A0259720-25E0-4C77-9CFF-C4C8BD189B48}" dt="2021-10-17T18:04:51.602" v="1469" actId="255"/>
          <ac:spMkLst>
            <pc:docMk/>
            <pc:sldMk cId="3020765159" sldId="1302"/>
            <ac:spMk id="2" creationId="{00000000-0000-0000-0000-000000000000}"/>
          </ac:spMkLst>
        </pc:spChg>
        <pc:spChg chg="mod">
          <ac:chgData name="Huang, Cheng" userId="dcee79f9-709d-4267-a116-b68b859be4e5" providerId="ADAL" clId="{A0259720-25E0-4C77-9CFF-C4C8BD189B48}" dt="2021-10-17T18:08:41.862" v="1509" actId="207"/>
          <ac:spMkLst>
            <pc:docMk/>
            <pc:sldMk cId="3020765159" sldId="1302"/>
            <ac:spMk id="3" creationId="{00000000-0000-0000-0000-000000000000}"/>
          </ac:spMkLst>
        </pc:spChg>
        <pc:spChg chg="del">
          <ac:chgData name="Huang, Cheng" userId="dcee79f9-709d-4267-a116-b68b859be4e5" providerId="ADAL" clId="{A0259720-25E0-4C77-9CFF-C4C8BD189B48}" dt="2021-10-17T18:08:02.371" v="1475" actId="478"/>
          <ac:spMkLst>
            <pc:docMk/>
            <pc:sldMk cId="3020765159" sldId="1302"/>
            <ac:spMk id="16" creationId="{00000000-0000-0000-0000-000000000000}"/>
          </ac:spMkLst>
        </pc:spChg>
      </pc:sldChg>
      <pc:sldChg chg="modSp add mod">
        <pc:chgData name="Huang, Cheng" userId="dcee79f9-709d-4267-a116-b68b859be4e5" providerId="ADAL" clId="{A0259720-25E0-4C77-9CFF-C4C8BD189B48}" dt="2021-10-17T18:04:28.106" v="1465" actId="255"/>
        <pc:sldMkLst>
          <pc:docMk/>
          <pc:sldMk cId="301188527" sldId="1337"/>
        </pc:sldMkLst>
        <pc:spChg chg="mod">
          <ac:chgData name="Huang, Cheng" userId="dcee79f9-709d-4267-a116-b68b859be4e5" providerId="ADAL" clId="{A0259720-25E0-4C77-9CFF-C4C8BD189B48}" dt="2021-10-17T18:04:28.106" v="1465" actId="255"/>
          <ac:spMkLst>
            <pc:docMk/>
            <pc:sldMk cId="301188527" sldId="1337"/>
            <ac:spMk id="2" creationId="{00000000-0000-0000-0000-000000000000}"/>
          </ac:spMkLst>
        </pc:spChg>
      </pc:sldChg>
      <pc:sldChg chg="modSp add mod">
        <pc:chgData name="Huang, Cheng" userId="dcee79f9-709d-4267-a116-b68b859be4e5" providerId="ADAL" clId="{A0259720-25E0-4C77-9CFF-C4C8BD189B48}" dt="2021-10-17T18:04:32.509" v="1466" actId="255"/>
        <pc:sldMkLst>
          <pc:docMk/>
          <pc:sldMk cId="2946254018" sldId="1338"/>
        </pc:sldMkLst>
        <pc:spChg chg="mod">
          <ac:chgData name="Huang, Cheng" userId="dcee79f9-709d-4267-a116-b68b859be4e5" providerId="ADAL" clId="{A0259720-25E0-4C77-9CFF-C4C8BD189B48}" dt="2021-10-17T18:04:32.509" v="1466" actId="255"/>
          <ac:spMkLst>
            <pc:docMk/>
            <pc:sldMk cId="2946254018" sldId="1338"/>
            <ac:spMk id="2" creationId="{00000000-0000-0000-0000-000000000000}"/>
          </ac:spMkLst>
        </pc:spChg>
      </pc:sldChg>
      <pc:sldChg chg="modSp new mod">
        <pc:chgData name="Huang, Cheng" userId="dcee79f9-709d-4267-a116-b68b859be4e5" providerId="ADAL" clId="{A0259720-25E0-4C77-9CFF-C4C8BD189B48}" dt="2021-10-17T18:02:34.088" v="1460" actId="20577"/>
        <pc:sldMkLst>
          <pc:docMk/>
          <pc:sldMk cId="255934798" sldId="1339"/>
        </pc:sldMkLst>
        <pc:spChg chg="mod">
          <ac:chgData name="Huang, Cheng" userId="dcee79f9-709d-4267-a116-b68b859be4e5" providerId="ADAL" clId="{A0259720-25E0-4C77-9CFF-C4C8BD189B48}" dt="2021-10-17T18:02:34.088" v="1460" actId="20577"/>
          <ac:spMkLst>
            <pc:docMk/>
            <pc:sldMk cId="255934798" sldId="1339"/>
            <ac:spMk id="2" creationId="{529488F4-841D-4991-AE6B-D3978B491889}"/>
          </ac:spMkLst>
        </pc:spChg>
      </pc:sldChg>
    </pc:docChg>
  </pc:docChgLst>
  <pc:docChgLst>
    <pc:chgData name="Huang, Cheng" userId="dcee79f9-709d-4267-a116-b68b859be4e5" providerId="ADAL" clId="{F0DA1848-2613-4B61-8534-57A2A33BBD56}"/>
    <pc:docChg chg="undo custSel addSld delSld modSld sldOrd">
      <pc:chgData name="Huang, Cheng" userId="dcee79f9-709d-4267-a116-b68b859be4e5" providerId="ADAL" clId="{F0DA1848-2613-4B61-8534-57A2A33BBD56}" dt="2023-08-31T01:46:32.157" v="5133" actId="1076"/>
      <pc:docMkLst>
        <pc:docMk/>
      </pc:docMkLst>
      <pc:sldChg chg="modSp del mod">
        <pc:chgData name="Huang, Cheng" userId="dcee79f9-709d-4267-a116-b68b859be4e5" providerId="ADAL" clId="{F0DA1848-2613-4B61-8534-57A2A33BBD56}" dt="2023-08-25T02:31:46.293" v="68" actId="47"/>
        <pc:sldMkLst>
          <pc:docMk/>
          <pc:sldMk cId="4106689903" sldId="276"/>
        </pc:sldMkLst>
        <pc:spChg chg="mod">
          <ac:chgData name="Huang, Cheng" userId="dcee79f9-709d-4267-a116-b68b859be4e5" providerId="ADAL" clId="{F0DA1848-2613-4B61-8534-57A2A33BBD56}" dt="2023-08-25T01:16:50.999" v="61" actId="20577"/>
          <ac:spMkLst>
            <pc:docMk/>
            <pc:sldMk cId="4106689903" sldId="276"/>
            <ac:spMk id="2" creationId="{00000000-0000-0000-0000-000000000000}"/>
          </ac:spMkLst>
        </pc:spChg>
      </pc:sldChg>
      <pc:sldChg chg="del">
        <pc:chgData name="Huang, Cheng" userId="dcee79f9-709d-4267-a116-b68b859be4e5" providerId="ADAL" clId="{F0DA1848-2613-4B61-8534-57A2A33BBD56}" dt="2023-08-24T02:36:57.140" v="14" actId="47"/>
        <pc:sldMkLst>
          <pc:docMk/>
          <pc:sldMk cId="1013298383" sldId="279"/>
        </pc:sldMkLst>
      </pc:sldChg>
      <pc:sldChg chg="del">
        <pc:chgData name="Huang, Cheng" userId="dcee79f9-709d-4267-a116-b68b859be4e5" providerId="ADAL" clId="{F0DA1848-2613-4B61-8534-57A2A33BBD56}" dt="2023-08-25T02:29:52.291" v="66" actId="47"/>
        <pc:sldMkLst>
          <pc:docMk/>
          <pc:sldMk cId="1147996806" sldId="462"/>
        </pc:sldMkLst>
      </pc:sldChg>
      <pc:sldChg chg="del">
        <pc:chgData name="Huang, Cheng" userId="dcee79f9-709d-4267-a116-b68b859be4e5" providerId="ADAL" clId="{F0DA1848-2613-4B61-8534-57A2A33BBD56}" dt="2023-08-24T02:35:44.107" v="1" actId="47"/>
        <pc:sldMkLst>
          <pc:docMk/>
          <pc:sldMk cId="685219437" sldId="797"/>
        </pc:sldMkLst>
      </pc:sldChg>
      <pc:sldChg chg="del">
        <pc:chgData name="Huang, Cheng" userId="dcee79f9-709d-4267-a116-b68b859be4e5" providerId="ADAL" clId="{F0DA1848-2613-4B61-8534-57A2A33BBD56}" dt="2023-08-24T02:36:57.140" v="14" actId="47"/>
        <pc:sldMkLst>
          <pc:docMk/>
          <pc:sldMk cId="245583041" sldId="1184"/>
        </pc:sldMkLst>
      </pc:sldChg>
      <pc:sldChg chg="modSp add del mod">
        <pc:chgData name="Huang, Cheng" userId="dcee79f9-709d-4267-a116-b68b859be4e5" providerId="ADAL" clId="{F0DA1848-2613-4B61-8534-57A2A33BBD56}" dt="2023-08-26T04:45:38.265" v="3529" actId="47"/>
        <pc:sldMkLst>
          <pc:docMk/>
          <pc:sldMk cId="2442516996" sldId="1222"/>
        </pc:sldMkLst>
        <pc:spChg chg="mod">
          <ac:chgData name="Huang, Cheng" userId="dcee79f9-709d-4267-a116-b68b859be4e5" providerId="ADAL" clId="{F0DA1848-2613-4B61-8534-57A2A33BBD56}" dt="2023-08-26T03:08:59.898" v="2789" actId="6549"/>
          <ac:spMkLst>
            <pc:docMk/>
            <pc:sldMk cId="2442516996" sldId="1222"/>
            <ac:spMk id="2" creationId="{00000000-0000-0000-0000-000000000000}"/>
          </ac:spMkLst>
        </pc:spChg>
      </pc:sldChg>
      <pc:sldChg chg="addSp delSp modSp add del mod">
        <pc:chgData name="Huang, Cheng" userId="dcee79f9-709d-4267-a116-b68b859be4e5" providerId="ADAL" clId="{F0DA1848-2613-4B61-8534-57A2A33BBD56}" dt="2023-08-26T04:45:32.589" v="3528" actId="1076"/>
        <pc:sldMkLst>
          <pc:docMk/>
          <pc:sldMk cId="3098571183" sldId="1223"/>
        </pc:sldMkLst>
        <pc:spChg chg="mod">
          <ac:chgData name="Huang, Cheng" userId="dcee79f9-709d-4267-a116-b68b859be4e5" providerId="ADAL" clId="{F0DA1848-2613-4B61-8534-57A2A33BBD56}" dt="2023-08-26T03:08:55.375" v="2788" actId="6549"/>
          <ac:spMkLst>
            <pc:docMk/>
            <pc:sldMk cId="3098571183" sldId="1223"/>
            <ac:spMk id="2" creationId="{00000000-0000-0000-0000-000000000000}"/>
          </ac:spMkLst>
        </pc:spChg>
        <pc:spChg chg="mod">
          <ac:chgData name="Huang, Cheng" userId="dcee79f9-709d-4267-a116-b68b859be4e5" providerId="ADAL" clId="{F0DA1848-2613-4B61-8534-57A2A33BBD56}" dt="2023-08-26T04:34:44.366" v="3267" actId="164"/>
          <ac:spMkLst>
            <pc:docMk/>
            <pc:sldMk cId="3098571183" sldId="1223"/>
            <ac:spMk id="6" creationId="{00000000-0000-0000-0000-000000000000}"/>
          </ac:spMkLst>
        </pc:spChg>
        <pc:spChg chg="del">
          <ac:chgData name="Huang, Cheng" userId="dcee79f9-709d-4267-a116-b68b859be4e5" providerId="ADAL" clId="{F0DA1848-2613-4B61-8534-57A2A33BBD56}" dt="2023-08-26T04:33:41.243" v="3248" actId="478"/>
          <ac:spMkLst>
            <pc:docMk/>
            <pc:sldMk cId="3098571183" sldId="1223"/>
            <ac:spMk id="9" creationId="{00000000-0000-0000-0000-000000000000}"/>
          </ac:spMkLst>
        </pc:spChg>
        <pc:spChg chg="del mod topLvl">
          <ac:chgData name="Huang, Cheng" userId="dcee79f9-709d-4267-a116-b68b859be4e5" providerId="ADAL" clId="{F0DA1848-2613-4B61-8534-57A2A33BBD56}" dt="2023-08-26T04:35:54.985" v="3274" actId="478"/>
          <ac:spMkLst>
            <pc:docMk/>
            <pc:sldMk cId="3098571183" sldId="1223"/>
            <ac:spMk id="12" creationId="{54E4A326-74EA-2204-BFC9-4F4ED1AC1593}"/>
          </ac:spMkLst>
        </pc:spChg>
        <pc:spChg chg="del mod">
          <ac:chgData name="Huang, Cheng" userId="dcee79f9-709d-4267-a116-b68b859be4e5" providerId="ADAL" clId="{F0DA1848-2613-4B61-8534-57A2A33BBD56}" dt="2023-08-26T04:35:54.985" v="3274" actId="478"/>
          <ac:spMkLst>
            <pc:docMk/>
            <pc:sldMk cId="3098571183" sldId="1223"/>
            <ac:spMk id="13" creationId="{C1BA2D2E-44C6-EC15-CF09-A7CBD7337ABE}"/>
          </ac:spMkLst>
        </pc:spChg>
        <pc:spChg chg="del">
          <ac:chgData name="Huang, Cheng" userId="dcee79f9-709d-4267-a116-b68b859be4e5" providerId="ADAL" clId="{F0DA1848-2613-4B61-8534-57A2A33BBD56}" dt="2023-08-26T03:00:28.728" v="2694" actId="478"/>
          <ac:spMkLst>
            <pc:docMk/>
            <pc:sldMk cId="3098571183" sldId="1223"/>
            <ac:spMk id="14" creationId="{00000000-0000-0000-0000-000000000000}"/>
          </ac:spMkLst>
        </pc:spChg>
        <pc:spChg chg="add mod">
          <ac:chgData name="Huang, Cheng" userId="dcee79f9-709d-4267-a116-b68b859be4e5" providerId="ADAL" clId="{F0DA1848-2613-4B61-8534-57A2A33BBD56}" dt="2023-08-26T04:45:32.589" v="3528" actId="1076"/>
          <ac:spMkLst>
            <pc:docMk/>
            <pc:sldMk cId="3098571183" sldId="1223"/>
            <ac:spMk id="22" creationId="{8E767AAB-C48D-51A3-6111-F8692CB87815}"/>
          </ac:spMkLst>
        </pc:spChg>
        <pc:grpChg chg="add mod">
          <ac:chgData name="Huang, Cheng" userId="dcee79f9-709d-4267-a116-b68b859be4e5" providerId="ADAL" clId="{F0DA1848-2613-4B61-8534-57A2A33BBD56}" dt="2023-08-26T04:37:18.376" v="3307" actId="1035"/>
          <ac:grpSpMkLst>
            <pc:docMk/>
            <pc:sldMk cId="3098571183" sldId="1223"/>
            <ac:grpSpMk id="4" creationId="{A246A701-6059-1942-7FE5-53495ACC71B6}"/>
          </ac:grpSpMkLst>
        </pc:grpChg>
        <pc:grpChg chg="add del mod">
          <ac:chgData name="Huang, Cheng" userId="dcee79f9-709d-4267-a116-b68b859be4e5" providerId="ADAL" clId="{F0DA1848-2613-4B61-8534-57A2A33BBD56}" dt="2023-08-26T04:35:54.985" v="3274" actId="478"/>
          <ac:grpSpMkLst>
            <pc:docMk/>
            <pc:sldMk cId="3098571183" sldId="1223"/>
            <ac:grpSpMk id="7" creationId="{9C0E2A8B-0B5F-36BF-0145-0FC08DC6C3D8}"/>
          </ac:grpSpMkLst>
        </pc:grpChg>
        <pc:graphicFrameChg chg="del mod topLvl">
          <ac:chgData name="Huang, Cheng" userId="dcee79f9-709d-4267-a116-b68b859be4e5" providerId="ADAL" clId="{F0DA1848-2613-4B61-8534-57A2A33BBD56}" dt="2023-08-26T04:36:22.714" v="3276" actId="478"/>
          <ac:graphicFrameMkLst>
            <pc:docMk/>
            <pc:sldMk cId="3098571183" sldId="1223"/>
            <ac:graphicFrameMk id="11" creationId="{6EE734BD-EBAA-25F6-7BD4-4E118D404FDE}"/>
          </ac:graphicFrameMkLst>
        </pc:graphicFrameChg>
        <pc:graphicFrameChg chg="add mod">
          <ac:chgData name="Huang, Cheng" userId="dcee79f9-709d-4267-a116-b68b859be4e5" providerId="ADAL" clId="{F0DA1848-2613-4B61-8534-57A2A33BBD56}" dt="2023-08-26T04:38:13.401" v="3311" actId="1076"/>
          <ac:graphicFrameMkLst>
            <pc:docMk/>
            <pc:sldMk cId="3098571183" sldId="1223"/>
            <ac:graphicFrameMk id="15" creationId="{05CE87EE-8247-D15F-1F9A-B59267CA9747}"/>
          </ac:graphicFrameMkLst>
        </pc:graphicFrameChg>
        <pc:picChg chg="add mod modCrop">
          <ac:chgData name="Huang, Cheng" userId="dcee79f9-709d-4267-a116-b68b859be4e5" providerId="ADAL" clId="{F0DA1848-2613-4B61-8534-57A2A33BBD56}" dt="2023-08-26T04:34:44.366" v="3267" actId="164"/>
          <ac:picMkLst>
            <pc:docMk/>
            <pc:sldMk cId="3098571183" sldId="1223"/>
            <ac:picMk id="3" creationId="{21D6403F-0813-7905-0F21-728EFD6753E4}"/>
          </ac:picMkLst>
        </pc:picChg>
        <pc:picChg chg="mod modCrop">
          <ac:chgData name="Huang, Cheng" userId="dcee79f9-709d-4267-a116-b68b859be4e5" providerId="ADAL" clId="{F0DA1848-2613-4B61-8534-57A2A33BBD56}" dt="2023-08-26T04:34:44.366" v="3267" actId="164"/>
          <ac:picMkLst>
            <pc:docMk/>
            <pc:sldMk cId="3098571183" sldId="1223"/>
            <ac:picMk id="5" creationId="{00000000-0000-0000-0000-000000000000}"/>
          </ac:picMkLst>
        </pc:picChg>
        <pc:picChg chg="mod modCrop">
          <ac:chgData name="Huang, Cheng" userId="dcee79f9-709d-4267-a116-b68b859be4e5" providerId="ADAL" clId="{F0DA1848-2613-4B61-8534-57A2A33BBD56}" dt="2023-08-26T04:34:44.366" v="3267" actId="164"/>
          <ac:picMkLst>
            <pc:docMk/>
            <pc:sldMk cId="3098571183" sldId="1223"/>
            <ac:picMk id="16" creationId="{00000000-0000-0000-0000-000000000000}"/>
          </ac:picMkLst>
        </pc:picChg>
        <pc:cxnChg chg="mod">
          <ac:chgData name="Huang, Cheng" userId="dcee79f9-709d-4267-a116-b68b859be4e5" providerId="ADAL" clId="{F0DA1848-2613-4B61-8534-57A2A33BBD56}" dt="2023-08-26T04:34:44.366" v="3267" actId="164"/>
          <ac:cxnSpMkLst>
            <pc:docMk/>
            <pc:sldMk cId="3098571183" sldId="1223"/>
            <ac:cxnSpMk id="8" creationId="{00000000-0000-0000-0000-000000000000}"/>
          </ac:cxnSpMkLst>
        </pc:cxnChg>
        <pc:cxnChg chg="del mod">
          <ac:chgData name="Huang, Cheng" userId="dcee79f9-709d-4267-a116-b68b859be4e5" providerId="ADAL" clId="{F0DA1848-2613-4B61-8534-57A2A33BBD56}" dt="2023-08-26T04:33:41.243" v="3248" actId="478"/>
          <ac:cxnSpMkLst>
            <pc:docMk/>
            <pc:sldMk cId="3098571183" sldId="1223"/>
            <ac:cxnSpMk id="10" creationId="{00000000-0000-0000-0000-000000000000}"/>
          </ac:cxnSpMkLst>
        </pc:cxnChg>
        <pc:cxnChg chg="add mod">
          <ac:chgData name="Huang, Cheng" userId="dcee79f9-709d-4267-a116-b68b859be4e5" providerId="ADAL" clId="{F0DA1848-2613-4B61-8534-57A2A33BBD56}" dt="2023-08-26T04:39:43.754" v="3368" actId="14100"/>
          <ac:cxnSpMkLst>
            <pc:docMk/>
            <pc:sldMk cId="3098571183" sldId="1223"/>
            <ac:cxnSpMk id="17" creationId="{8843B7B9-60BF-D7B7-B41B-DDE2BE63399E}"/>
          </ac:cxnSpMkLst>
        </pc:cxnChg>
      </pc:sldChg>
      <pc:sldChg chg="addSp delSp modSp add mod modAnim">
        <pc:chgData name="Huang, Cheng" userId="dcee79f9-709d-4267-a116-b68b859be4e5" providerId="ADAL" clId="{F0DA1848-2613-4B61-8534-57A2A33BBD56}" dt="2023-08-31T01:43:22.476" v="5121"/>
        <pc:sldMkLst>
          <pc:docMk/>
          <pc:sldMk cId="2232914943" sldId="1224"/>
        </pc:sldMkLst>
        <pc:spChg chg="mod">
          <ac:chgData name="Huang, Cheng" userId="dcee79f9-709d-4267-a116-b68b859be4e5" providerId="ADAL" clId="{F0DA1848-2613-4B61-8534-57A2A33BBD56}" dt="2023-08-26T04:24:14.648" v="3242" actId="113"/>
          <ac:spMkLst>
            <pc:docMk/>
            <pc:sldMk cId="2232914943" sldId="1224"/>
            <ac:spMk id="2" creationId="{B973A623-F0BD-44B9-8526-2A187B59E4D4}"/>
          </ac:spMkLst>
        </pc:spChg>
        <pc:spChg chg="add del mod">
          <ac:chgData name="Huang, Cheng" userId="dcee79f9-709d-4267-a116-b68b859be4e5" providerId="ADAL" clId="{F0DA1848-2613-4B61-8534-57A2A33BBD56}" dt="2023-08-26T04:21:57.431" v="3216"/>
          <ac:spMkLst>
            <pc:docMk/>
            <pc:sldMk cId="2232914943" sldId="1224"/>
            <ac:spMk id="4" creationId="{F0DA5F11-7FE7-65BC-CB0E-E4A2E89B36F1}"/>
          </ac:spMkLst>
        </pc:spChg>
        <pc:spChg chg="add mod topLvl">
          <ac:chgData name="Huang, Cheng" userId="dcee79f9-709d-4267-a116-b68b859be4e5" providerId="ADAL" clId="{F0DA1848-2613-4B61-8534-57A2A33BBD56}" dt="2023-08-26T04:23:19.659" v="3231" actId="164"/>
          <ac:spMkLst>
            <pc:docMk/>
            <pc:sldMk cId="2232914943" sldId="1224"/>
            <ac:spMk id="8" creationId="{BAC1B0B1-63B0-6884-D6DF-D5A44FE40968}"/>
          </ac:spMkLst>
        </pc:spChg>
        <pc:spChg chg="add mod topLvl">
          <ac:chgData name="Huang, Cheng" userId="dcee79f9-709d-4267-a116-b68b859be4e5" providerId="ADAL" clId="{F0DA1848-2613-4B61-8534-57A2A33BBD56}" dt="2023-08-26T04:23:19.659" v="3231" actId="164"/>
          <ac:spMkLst>
            <pc:docMk/>
            <pc:sldMk cId="2232914943" sldId="1224"/>
            <ac:spMk id="10" creationId="{63EFAD8F-5906-A208-C64C-4BA6AC726925}"/>
          </ac:spMkLst>
        </pc:spChg>
        <pc:spChg chg="add mod topLvl">
          <ac:chgData name="Huang, Cheng" userId="dcee79f9-709d-4267-a116-b68b859be4e5" providerId="ADAL" clId="{F0DA1848-2613-4B61-8534-57A2A33BBD56}" dt="2023-08-26T04:23:07.903" v="3229" actId="165"/>
          <ac:spMkLst>
            <pc:docMk/>
            <pc:sldMk cId="2232914943" sldId="1224"/>
            <ac:spMk id="12" creationId="{C91C1A2B-A5FA-1EAD-15E1-8741FF0ED490}"/>
          </ac:spMkLst>
        </pc:spChg>
        <pc:spChg chg="mod">
          <ac:chgData name="Huang, Cheng" userId="dcee79f9-709d-4267-a116-b68b859be4e5" providerId="ADAL" clId="{F0DA1848-2613-4B61-8534-57A2A33BBD56}" dt="2023-08-26T04:22:52.383" v="3227" actId="164"/>
          <ac:spMkLst>
            <pc:docMk/>
            <pc:sldMk cId="2232914943" sldId="1224"/>
            <ac:spMk id="24" creationId="{B3B188A9-7ACF-4879-BC2E-B08C3F82C31E}"/>
          </ac:spMkLst>
        </pc:spChg>
        <pc:spChg chg="mod">
          <ac:chgData name="Huang, Cheng" userId="dcee79f9-709d-4267-a116-b68b859be4e5" providerId="ADAL" clId="{F0DA1848-2613-4B61-8534-57A2A33BBD56}" dt="2023-08-26T04:22:52.383" v="3227" actId="164"/>
          <ac:spMkLst>
            <pc:docMk/>
            <pc:sldMk cId="2232914943" sldId="1224"/>
            <ac:spMk id="25" creationId="{9082D5BE-589C-48F9-86C7-FEC1E51788B0}"/>
          </ac:spMkLst>
        </pc:spChg>
        <pc:spChg chg="mod">
          <ac:chgData name="Huang, Cheng" userId="dcee79f9-709d-4267-a116-b68b859be4e5" providerId="ADAL" clId="{F0DA1848-2613-4B61-8534-57A2A33BBD56}" dt="2023-08-26T04:22:52.383" v="3227" actId="164"/>
          <ac:spMkLst>
            <pc:docMk/>
            <pc:sldMk cId="2232914943" sldId="1224"/>
            <ac:spMk id="26" creationId="{6D48AD1B-A482-4CC4-A28D-88F503B759AC}"/>
          </ac:spMkLst>
        </pc:spChg>
        <pc:spChg chg="mod">
          <ac:chgData name="Huang, Cheng" userId="dcee79f9-709d-4267-a116-b68b859be4e5" providerId="ADAL" clId="{F0DA1848-2613-4B61-8534-57A2A33BBD56}" dt="2023-08-26T04:22:52.383" v="3227" actId="164"/>
          <ac:spMkLst>
            <pc:docMk/>
            <pc:sldMk cId="2232914943" sldId="1224"/>
            <ac:spMk id="27" creationId="{062D053D-D675-400E-AE94-21B80BD14B6B}"/>
          </ac:spMkLst>
        </pc:spChg>
        <pc:spChg chg="mod">
          <ac:chgData name="Huang, Cheng" userId="dcee79f9-709d-4267-a116-b68b859be4e5" providerId="ADAL" clId="{F0DA1848-2613-4B61-8534-57A2A33BBD56}" dt="2023-08-26T04:22:52.383" v="3227" actId="164"/>
          <ac:spMkLst>
            <pc:docMk/>
            <pc:sldMk cId="2232914943" sldId="1224"/>
            <ac:spMk id="28" creationId="{30372FD2-074E-4162-BA02-212CCDA3FD81}"/>
          </ac:spMkLst>
        </pc:spChg>
        <pc:spChg chg="del">
          <ac:chgData name="Huang, Cheng" userId="dcee79f9-709d-4267-a116-b68b859be4e5" providerId="ADAL" clId="{F0DA1848-2613-4B61-8534-57A2A33BBD56}" dt="2023-08-26T04:23:14.807" v="3230" actId="478"/>
          <ac:spMkLst>
            <pc:docMk/>
            <pc:sldMk cId="2232914943" sldId="1224"/>
            <ac:spMk id="29" creationId="{D9E90A1F-422B-438C-ADF3-34A7D37759A1}"/>
          </ac:spMkLst>
        </pc:spChg>
        <pc:spChg chg="del">
          <ac:chgData name="Huang, Cheng" userId="dcee79f9-709d-4267-a116-b68b859be4e5" providerId="ADAL" clId="{F0DA1848-2613-4B61-8534-57A2A33BBD56}" dt="2023-08-26T04:21:51.137" v="3212" actId="478"/>
          <ac:spMkLst>
            <pc:docMk/>
            <pc:sldMk cId="2232914943" sldId="1224"/>
            <ac:spMk id="30" creationId="{BF500F31-0EFE-4FA9-AAB1-D4FC4B5EC032}"/>
          </ac:spMkLst>
        </pc:spChg>
        <pc:spChg chg="del">
          <ac:chgData name="Huang, Cheng" userId="dcee79f9-709d-4267-a116-b68b859be4e5" providerId="ADAL" clId="{F0DA1848-2613-4B61-8534-57A2A33BBD56}" dt="2023-08-26T04:21:47.924" v="3211" actId="478"/>
          <ac:spMkLst>
            <pc:docMk/>
            <pc:sldMk cId="2232914943" sldId="1224"/>
            <ac:spMk id="31" creationId="{4753C577-B4C8-429B-A566-38B3FD2EA7A9}"/>
          </ac:spMkLst>
        </pc:spChg>
        <pc:spChg chg="add mod">
          <ac:chgData name="Huang, Cheng" userId="dcee79f9-709d-4267-a116-b68b859be4e5" providerId="ADAL" clId="{F0DA1848-2613-4B61-8534-57A2A33BBD56}" dt="2023-08-26T04:24:07.722" v="3241" actId="164"/>
          <ac:spMkLst>
            <pc:docMk/>
            <pc:sldMk cId="2232914943" sldId="1224"/>
            <ac:spMk id="33" creationId="{DF723BB6-8FF9-BD1E-3240-322C6F4B65C6}"/>
          </ac:spMkLst>
        </pc:spChg>
        <pc:grpChg chg="add del mod">
          <ac:chgData name="Huang, Cheng" userId="dcee79f9-709d-4267-a116-b68b859be4e5" providerId="ADAL" clId="{F0DA1848-2613-4B61-8534-57A2A33BBD56}" dt="2023-08-26T04:23:07.903" v="3229" actId="165"/>
          <ac:grpSpMkLst>
            <pc:docMk/>
            <pc:sldMk cId="2232914943" sldId="1224"/>
            <ac:grpSpMk id="18" creationId="{46AC5089-F0A6-5678-2A93-D80CA4A23C7E}"/>
          </ac:grpSpMkLst>
        </pc:grpChg>
        <pc:grpChg chg="add mod">
          <ac:chgData name="Huang, Cheng" userId="dcee79f9-709d-4267-a116-b68b859be4e5" providerId="ADAL" clId="{F0DA1848-2613-4B61-8534-57A2A33BBD56}" dt="2023-08-26T04:24:07.722" v="3241" actId="164"/>
          <ac:grpSpMkLst>
            <pc:docMk/>
            <pc:sldMk cId="2232914943" sldId="1224"/>
            <ac:grpSpMk id="22" creationId="{C57EE75B-E343-D91D-0A25-D81FBCCDD98B}"/>
          </ac:grpSpMkLst>
        </pc:grpChg>
        <pc:grpChg chg="add mod">
          <ac:chgData name="Huang, Cheng" userId="dcee79f9-709d-4267-a116-b68b859be4e5" providerId="ADAL" clId="{F0DA1848-2613-4B61-8534-57A2A33BBD56}" dt="2023-08-26T04:23:31.821" v="3234" actId="1076"/>
          <ac:grpSpMkLst>
            <pc:docMk/>
            <pc:sldMk cId="2232914943" sldId="1224"/>
            <ac:grpSpMk id="32" creationId="{21D1D333-F79C-B134-581F-AD81AF5F27B0}"/>
          </ac:grpSpMkLst>
        </pc:grpChg>
        <pc:grpChg chg="add mod ord">
          <ac:chgData name="Huang, Cheng" userId="dcee79f9-709d-4267-a116-b68b859be4e5" providerId="ADAL" clId="{F0DA1848-2613-4B61-8534-57A2A33BBD56}" dt="2023-08-26T04:24:20.761" v="3244" actId="167"/>
          <ac:grpSpMkLst>
            <pc:docMk/>
            <pc:sldMk cId="2232914943" sldId="1224"/>
            <ac:grpSpMk id="34" creationId="{BB5D5637-4126-4A27-D77E-0F65B5094566}"/>
          </ac:grpSpMkLst>
        </pc:grpChg>
        <pc:picChg chg="add del mod">
          <ac:chgData name="Huang, Cheng" userId="dcee79f9-709d-4267-a116-b68b859be4e5" providerId="ADAL" clId="{F0DA1848-2613-4B61-8534-57A2A33BBD56}" dt="2023-08-26T04:21:57.431" v="3216"/>
          <ac:picMkLst>
            <pc:docMk/>
            <pc:sldMk cId="2232914943" sldId="1224"/>
            <ac:picMk id="3" creationId="{EB93153A-3135-46C8-713D-0EE3C0D27D27}"/>
          </ac:picMkLst>
        </pc:picChg>
        <pc:picChg chg="add mod topLvl">
          <ac:chgData name="Huang, Cheng" userId="dcee79f9-709d-4267-a116-b68b859be4e5" providerId="ADAL" clId="{F0DA1848-2613-4B61-8534-57A2A33BBD56}" dt="2023-08-26T04:23:19.659" v="3231" actId="164"/>
          <ac:picMkLst>
            <pc:docMk/>
            <pc:sldMk cId="2232914943" sldId="1224"/>
            <ac:picMk id="6" creationId="{C363FF4D-ED37-AE4C-C316-7E3CEBC7BB35}"/>
          </ac:picMkLst>
        </pc:picChg>
        <pc:picChg chg="del">
          <ac:chgData name="Huang, Cheng" userId="dcee79f9-709d-4267-a116-b68b859be4e5" providerId="ADAL" clId="{F0DA1848-2613-4B61-8534-57A2A33BBD56}" dt="2023-08-26T04:21:47.924" v="3211" actId="478"/>
          <ac:picMkLst>
            <pc:docMk/>
            <pc:sldMk cId="2232914943" sldId="1224"/>
            <ac:picMk id="21" creationId="{21C01932-FBF2-4406-854E-0C975A1ACC78}"/>
          </ac:picMkLst>
        </pc:picChg>
        <pc:picChg chg="mod">
          <ac:chgData name="Huang, Cheng" userId="dcee79f9-709d-4267-a116-b68b859be4e5" providerId="ADAL" clId="{F0DA1848-2613-4B61-8534-57A2A33BBD56}" dt="2023-08-26T04:22:52.383" v="3227" actId="164"/>
          <ac:picMkLst>
            <pc:docMk/>
            <pc:sldMk cId="2232914943" sldId="1224"/>
            <ac:picMk id="23" creationId="{D4041EEA-C7A7-461B-93A9-5C9279BDA532}"/>
          </ac:picMkLst>
        </pc:picChg>
        <pc:cxnChg chg="add del mod">
          <ac:chgData name="Huang, Cheng" userId="dcee79f9-709d-4267-a116-b68b859be4e5" providerId="ADAL" clId="{F0DA1848-2613-4B61-8534-57A2A33BBD56}" dt="2023-08-26T04:21:57.431" v="3216"/>
          <ac:cxnSpMkLst>
            <pc:docMk/>
            <pc:sldMk cId="2232914943" sldId="1224"/>
            <ac:cxnSpMk id="5" creationId="{99D01C45-9584-027B-ED6B-49DD38FDE6D0}"/>
          </ac:cxnSpMkLst>
        </pc:cxnChg>
        <pc:cxnChg chg="add mod topLvl">
          <ac:chgData name="Huang, Cheng" userId="dcee79f9-709d-4267-a116-b68b859be4e5" providerId="ADAL" clId="{F0DA1848-2613-4B61-8534-57A2A33BBD56}" dt="2023-08-26T04:23:07.903" v="3229" actId="165"/>
          <ac:cxnSpMkLst>
            <pc:docMk/>
            <pc:sldMk cId="2232914943" sldId="1224"/>
            <ac:cxnSpMk id="13" creationId="{EF9747EB-4D3B-24DC-9D2B-6D86168BB9F1}"/>
          </ac:cxnSpMkLst>
        </pc:cxnChg>
      </pc:sldChg>
      <pc:sldChg chg="addSp modSp mod ord">
        <pc:chgData name="Huang, Cheng" userId="dcee79f9-709d-4267-a116-b68b859be4e5" providerId="ADAL" clId="{F0DA1848-2613-4B61-8534-57A2A33BBD56}" dt="2023-08-26T03:21:03.474" v="3011" actId="1036"/>
        <pc:sldMkLst>
          <pc:docMk/>
          <pc:sldMk cId="1181821534" sldId="1226"/>
        </pc:sldMkLst>
        <pc:spChg chg="mod">
          <ac:chgData name="Huang, Cheng" userId="dcee79f9-709d-4267-a116-b68b859be4e5" providerId="ADAL" clId="{F0DA1848-2613-4B61-8534-57A2A33BBD56}" dt="2023-08-26T03:19:20.832" v="2980" actId="20577"/>
          <ac:spMkLst>
            <pc:docMk/>
            <pc:sldMk cId="1181821534" sldId="1226"/>
            <ac:spMk id="3" creationId="{00000000-0000-0000-0000-000000000000}"/>
          </ac:spMkLst>
        </pc:spChg>
        <pc:spChg chg="mod">
          <ac:chgData name="Huang, Cheng" userId="dcee79f9-709d-4267-a116-b68b859be4e5" providerId="ADAL" clId="{F0DA1848-2613-4B61-8534-57A2A33BBD56}" dt="2023-08-26T03:20:43.669" v="2995" actId="164"/>
          <ac:spMkLst>
            <pc:docMk/>
            <pc:sldMk cId="1181821534" sldId="1226"/>
            <ac:spMk id="5" creationId="{476D02D5-A670-5441-6DED-C5A677ABFC9A}"/>
          </ac:spMkLst>
        </pc:spChg>
        <pc:spChg chg="mod">
          <ac:chgData name="Huang, Cheng" userId="dcee79f9-709d-4267-a116-b68b859be4e5" providerId="ADAL" clId="{F0DA1848-2613-4B61-8534-57A2A33BBD56}" dt="2023-08-26T03:19:03.584" v="2971" actId="1038"/>
          <ac:spMkLst>
            <pc:docMk/>
            <pc:sldMk cId="1181821534" sldId="1226"/>
            <ac:spMk id="6" creationId="{00000000-0000-0000-0000-000000000000}"/>
          </ac:spMkLst>
        </pc:spChg>
        <pc:spChg chg="mod">
          <ac:chgData name="Huang, Cheng" userId="dcee79f9-709d-4267-a116-b68b859be4e5" providerId="ADAL" clId="{F0DA1848-2613-4B61-8534-57A2A33BBD56}" dt="2023-08-26T03:19:08.111" v="2976" actId="1038"/>
          <ac:spMkLst>
            <pc:docMk/>
            <pc:sldMk cId="1181821534" sldId="1226"/>
            <ac:spMk id="8" creationId="{00000000-0000-0000-0000-000000000000}"/>
          </ac:spMkLst>
        </pc:spChg>
        <pc:spChg chg="mod">
          <ac:chgData name="Huang, Cheng" userId="dcee79f9-709d-4267-a116-b68b859be4e5" providerId="ADAL" clId="{F0DA1848-2613-4B61-8534-57A2A33BBD56}" dt="2023-08-26T03:20:22.866" v="2990" actId="1036"/>
          <ac:spMkLst>
            <pc:docMk/>
            <pc:sldMk cId="1181821534" sldId="1226"/>
            <ac:spMk id="10" creationId="{00000000-0000-0000-0000-000000000000}"/>
          </ac:spMkLst>
        </pc:spChg>
        <pc:spChg chg="mod">
          <ac:chgData name="Huang, Cheng" userId="dcee79f9-709d-4267-a116-b68b859be4e5" providerId="ADAL" clId="{F0DA1848-2613-4B61-8534-57A2A33BBD56}" dt="2023-08-26T03:20:34.917" v="2991" actId="164"/>
          <ac:spMkLst>
            <pc:docMk/>
            <pc:sldMk cId="1181821534" sldId="1226"/>
            <ac:spMk id="11" creationId="{0B4F7440-072C-36C2-2227-5FEFCCEFB304}"/>
          </ac:spMkLst>
        </pc:spChg>
        <pc:spChg chg="mod">
          <ac:chgData name="Huang, Cheng" userId="dcee79f9-709d-4267-a116-b68b859be4e5" providerId="ADAL" clId="{F0DA1848-2613-4B61-8534-57A2A33BBD56}" dt="2023-08-26T03:20:12.025" v="2985" actId="14100"/>
          <ac:spMkLst>
            <pc:docMk/>
            <pc:sldMk cId="1181821534" sldId="1226"/>
            <ac:spMk id="13" creationId="{00000000-0000-0000-0000-000000000000}"/>
          </ac:spMkLst>
        </pc:spChg>
        <pc:grpChg chg="mod">
          <ac:chgData name="Huang, Cheng" userId="dcee79f9-709d-4267-a116-b68b859be4e5" providerId="ADAL" clId="{F0DA1848-2613-4B61-8534-57A2A33BBD56}" dt="2023-08-26T03:20:34.917" v="2991" actId="164"/>
          <ac:grpSpMkLst>
            <pc:docMk/>
            <pc:sldMk cId="1181821534" sldId="1226"/>
            <ac:grpSpMk id="4" creationId="{32CEEAEA-4A8C-17B5-312B-7082895929E9}"/>
          </ac:grpSpMkLst>
        </pc:grpChg>
        <pc:grpChg chg="mod">
          <ac:chgData name="Huang, Cheng" userId="dcee79f9-709d-4267-a116-b68b859be4e5" providerId="ADAL" clId="{F0DA1848-2613-4B61-8534-57A2A33BBD56}" dt="2023-08-26T03:20:56.184" v="2997" actId="164"/>
          <ac:grpSpMkLst>
            <pc:docMk/>
            <pc:sldMk cId="1181821534" sldId="1226"/>
            <ac:grpSpMk id="17" creationId="{00000000-0000-0000-0000-000000000000}"/>
          </ac:grpSpMkLst>
        </pc:grpChg>
        <pc:grpChg chg="add mod ord">
          <ac:chgData name="Huang, Cheng" userId="dcee79f9-709d-4267-a116-b68b859be4e5" providerId="ADAL" clId="{F0DA1848-2613-4B61-8534-57A2A33BBD56}" dt="2023-08-26T03:20:43.669" v="2995" actId="164"/>
          <ac:grpSpMkLst>
            <pc:docMk/>
            <pc:sldMk cId="1181821534" sldId="1226"/>
            <ac:grpSpMk id="19" creationId="{47B13AA9-14B0-214D-6D92-68A9AAD0E50F}"/>
          </ac:grpSpMkLst>
        </pc:grpChg>
        <pc:grpChg chg="add mod">
          <ac:chgData name="Huang, Cheng" userId="dcee79f9-709d-4267-a116-b68b859be4e5" providerId="ADAL" clId="{F0DA1848-2613-4B61-8534-57A2A33BBD56}" dt="2023-08-26T03:21:03.474" v="3011" actId="1036"/>
          <ac:grpSpMkLst>
            <pc:docMk/>
            <pc:sldMk cId="1181821534" sldId="1226"/>
            <ac:grpSpMk id="20" creationId="{E016E068-BC60-F8F4-5F3D-E032885341B6}"/>
          </ac:grpSpMkLst>
        </pc:grpChg>
        <pc:grpChg chg="add mod">
          <ac:chgData name="Huang, Cheng" userId="dcee79f9-709d-4267-a116-b68b859be4e5" providerId="ADAL" clId="{F0DA1848-2613-4B61-8534-57A2A33BBD56}" dt="2023-08-26T03:20:59.119" v="3007" actId="1036"/>
          <ac:grpSpMkLst>
            <pc:docMk/>
            <pc:sldMk cId="1181821534" sldId="1226"/>
            <ac:grpSpMk id="21" creationId="{C9195D80-0AC6-7F7A-F490-4EDD5C46A9C9}"/>
          </ac:grpSpMkLst>
        </pc:grpChg>
        <pc:graphicFrameChg chg="mod">
          <ac:chgData name="Huang, Cheng" userId="dcee79f9-709d-4267-a116-b68b859be4e5" providerId="ADAL" clId="{F0DA1848-2613-4B61-8534-57A2A33BBD56}" dt="2023-08-26T03:20:56.184" v="2997" actId="164"/>
          <ac:graphicFrameMkLst>
            <pc:docMk/>
            <pc:sldMk cId="1181821534" sldId="1226"/>
            <ac:graphicFrameMk id="18" creationId="{75311228-B963-E590-ECB1-0825291F60D7}"/>
          </ac:graphicFrameMkLst>
        </pc:graphicFrameChg>
      </pc:sldChg>
      <pc:sldChg chg="add del">
        <pc:chgData name="Huang, Cheng" userId="dcee79f9-709d-4267-a116-b68b859be4e5" providerId="ADAL" clId="{F0DA1848-2613-4B61-8534-57A2A33BBD56}" dt="2023-08-30T02:37:57.933" v="3835" actId="47"/>
        <pc:sldMkLst>
          <pc:docMk/>
          <pc:sldMk cId="3026333222" sldId="1232"/>
        </pc:sldMkLst>
      </pc:sldChg>
      <pc:sldChg chg="add">
        <pc:chgData name="Huang, Cheng" userId="dcee79f9-709d-4267-a116-b68b859be4e5" providerId="ADAL" clId="{F0DA1848-2613-4B61-8534-57A2A33BBD56}" dt="2023-08-26T04:21:16.772" v="3207"/>
        <pc:sldMkLst>
          <pc:docMk/>
          <pc:sldMk cId="772689715" sldId="1235"/>
        </pc:sldMkLst>
      </pc:sldChg>
      <pc:sldChg chg="modSp add mod">
        <pc:chgData name="Huang, Cheng" userId="dcee79f9-709d-4267-a116-b68b859be4e5" providerId="ADAL" clId="{F0DA1848-2613-4B61-8534-57A2A33BBD56}" dt="2023-08-30T02:39:08.001" v="3893" actId="255"/>
        <pc:sldMkLst>
          <pc:docMk/>
          <pc:sldMk cId="3377494666" sldId="1236"/>
        </pc:sldMkLst>
        <pc:spChg chg="mod">
          <ac:chgData name="Huang, Cheng" userId="dcee79f9-709d-4267-a116-b68b859be4e5" providerId="ADAL" clId="{F0DA1848-2613-4B61-8534-57A2A33BBD56}" dt="2023-08-30T02:39:08.001" v="3893" actId="255"/>
          <ac:spMkLst>
            <pc:docMk/>
            <pc:sldMk cId="3377494666" sldId="1236"/>
            <ac:spMk id="3" creationId="{7BAAA0CA-F895-2829-8490-B436AAD09079}"/>
          </ac:spMkLst>
        </pc:spChg>
        <pc:grpChg chg="mod">
          <ac:chgData name="Huang, Cheng" userId="dcee79f9-709d-4267-a116-b68b859be4e5" providerId="ADAL" clId="{F0DA1848-2613-4B61-8534-57A2A33BBD56}" dt="2023-08-30T02:38:57.370" v="3892" actId="1035"/>
          <ac:grpSpMkLst>
            <pc:docMk/>
            <pc:sldMk cId="3377494666" sldId="1236"/>
            <ac:grpSpMk id="15" creationId="{A049989F-FE2F-889C-8DB6-F25E1ED1F958}"/>
          </ac:grpSpMkLst>
        </pc:grpChg>
      </pc:sldChg>
      <pc:sldChg chg="addSp modSp add mod">
        <pc:chgData name="Huang, Cheng" userId="dcee79f9-709d-4267-a116-b68b859be4e5" providerId="ADAL" clId="{F0DA1848-2613-4B61-8534-57A2A33BBD56}" dt="2023-08-25T17:49:53.494" v="1539" actId="554"/>
        <pc:sldMkLst>
          <pc:docMk/>
          <pc:sldMk cId="1096184563" sldId="1247"/>
        </pc:sldMkLst>
        <pc:spChg chg="mod">
          <ac:chgData name="Huang, Cheng" userId="dcee79f9-709d-4267-a116-b68b859be4e5" providerId="ADAL" clId="{F0DA1848-2613-4B61-8534-57A2A33BBD56}" dt="2023-08-25T17:46:37.682" v="1469" actId="20577"/>
          <ac:spMkLst>
            <pc:docMk/>
            <pc:sldMk cId="1096184563" sldId="1247"/>
            <ac:spMk id="2" creationId="{15514B37-A619-AE82-DE3E-7C21B7DE9367}"/>
          </ac:spMkLst>
        </pc:spChg>
        <pc:spChg chg="mod">
          <ac:chgData name="Huang, Cheng" userId="dcee79f9-709d-4267-a116-b68b859be4e5" providerId="ADAL" clId="{F0DA1848-2613-4B61-8534-57A2A33BBD56}" dt="2023-08-25T17:47:19.702" v="1470" actId="164"/>
          <ac:spMkLst>
            <pc:docMk/>
            <pc:sldMk cId="1096184563" sldId="1247"/>
            <ac:spMk id="10" creationId="{8B396E02-BF1E-C1FD-D323-7C3F8EE2399B}"/>
          </ac:spMkLst>
        </pc:spChg>
        <pc:spChg chg="mod">
          <ac:chgData name="Huang, Cheng" userId="dcee79f9-709d-4267-a116-b68b859be4e5" providerId="ADAL" clId="{F0DA1848-2613-4B61-8534-57A2A33BBD56}" dt="2023-08-25T17:47:23.276" v="1471" actId="14100"/>
          <ac:spMkLst>
            <pc:docMk/>
            <pc:sldMk cId="1096184563" sldId="1247"/>
            <ac:spMk id="11" creationId="{6EC95F73-E5DE-7700-E9F6-CF5238CC9C9B}"/>
          </ac:spMkLst>
        </pc:spChg>
        <pc:spChg chg="mod">
          <ac:chgData name="Huang, Cheng" userId="dcee79f9-709d-4267-a116-b68b859be4e5" providerId="ADAL" clId="{F0DA1848-2613-4B61-8534-57A2A33BBD56}" dt="2023-08-25T17:47:19.702" v="1470" actId="164"/>
          <ac:spMkLst>
            <pc:docMk/>
            <pc:sldMk cId="1096184563" sldId="1247"/>
            <ac:spMk id="12" creationId="{CF9382C3-B641-C294-1D6C-3EE0667693B9}"/>
          </ac:spMkLst>
        </pc:spChg>
        <pc:spChg chg="add mod">
          <ac:chgData name="Huang, Cheng" userId="dcee79f9-709d-4267-a116-b68b859be4e5" providerId="ADAL" clId="{F0DA1848-2613-4B61-8534-57A2A33BBD56}" dt="2023-08-25T17:49:07.830" v="1512" actId="20577"/>
          <ac:spMkLst>
            <pc:docMk/>
            <pc:sldMk cId="1096184563" sldId="1247"/>
            <ac:spMk id="23" creationId="{D3939F84-4CE2-241C-5AFD-FA579D960D15}"/>
          </ac:spMkLst>
        </pc:spChg>
        <pc:spChg chg="add mod">
          <ac:chgData name="Huang, Cheng" userId="dcee79f9-709d-4267-a116-b68b859be4e5" providerId="ADAL" clId="{F0DA1848-2613-4B61-8534-57A2A33BBD56}" dt="2023-08-25T17:49:53.494" v="1539" actId="554"/>
          <ac:spMkLst>
            <pc:docMk/>
            <pc:sldMk cId="1096184563" sldId="1247"/>
            <ac:spMk id="24" creationId="{E214A8CE-0CAD-3ECF-3C44-41A2D849F683}"/>
          </ac:spMkLst>
        </pc:spChg>
        <pc:spChg chg="add mod">
          <ac:chgData name="Huang, Cheng" userId="dcee79f9-709d-4267-a116-b68b859be4e5" providerId="ADAL" clId="{F0DA1848-2613-4B61-8534-57A2A33BBD56}" dt="2023-08-25T17:49:53.494" v="1539" actId="554"/>
          <ac:spMkLst>
            <pc:docMk/>
            <pc:sldMk cId="1096184563" sldId="1247"/>
            <ac:spMk id="25" creationId="{5DEA1DF8-A54D-15C2-C1A2-E7E7E90A280E}"/>
          </ac:spMkLst>
        </pc:spChg>
        <pc:grpChg chg="add mod">
          <ac:chgData name="Huang, Cheng" userId="dcee79f9-709d-4267-a116-b68b859be4e5" providerId="ADAL" clId="{F0DA1848-2613-4B61-8534-57A2A33BBD56}" dt="2023-08-25T17:47:38.506" v="1474" actId="1076"/>
          <ac:grpSpMkLst>
            <pc:docMk/>
            <pc:sldMk cId="1096184563" sldId="1247"/>
            <ac:grpSpMk id="3" creationId="{DEE7C81E-1D2D-3173-CE3D-7252540AC102}"/>
          </ac:grpSpMkLst>
        </pc:grpChg>
        <pc:picChg chg="mod">
          <ac:chgData name="Huang, Cheng" userId="dcee79f9-709d-4267-a116-b68b859be4e5" providerId="ADAL" clId="{F0DA1848-2613-4B61-8534-57A2A33BBD56}" dt="2023-08-25T17:47:19.702" v="1470" actId="164"/>
          <ac:picMkLst>
            <pc:docMk/>
            <pc:sldMk cId="1096184563" sldId="1247"/>
            <ac:picMk id="8" creationId="{6C43F4A5-6AAF-105B-BEFA-6BE1511AEB06}"/>
          </ac:picMkLst>
        </pc:picChg>
        <pc:cxnChg chg="add mod">
          <ac:chgData name="Huang, Cheng" userId="dcee79f9-709d-4267-a116-b68b859be4e5" providerId="ADAL" clId="{F0DA1848-2613-4B61-8534-57A2A33BBD56}" dt="2023-08-25T17:48:06.798" v="1488" actId="554"/>
          <ac:cxnSpMkLst>
            <pc:docMk/>
            <pc:sldMk cId="1096184563" sldId="1247"/>
            <ac:cxnSpMk id="13" creationId="{0664C402-FF58-2B7D-3D63-E688FA72E7EE}"/>
          </ac:cxnSpMkLst>
        </pc:cxnChg>
        <pc:cxnChg chg="add mod">
          <ac:chgData name="Huang, Cheng" userId="dcee79f9-709d-4267-a116-b68b859be4e5" providerId="ADAL" clId="{F0DA1848-2613-4B61-8534-57A2A33BBD56}" dt="2023-08-25T17:48:08.729" v="1489" actId="408"/>
          <ac:cxnSpMkLst>
            <pc:docMk/>
            <pc:sldMk cId="1096184563" sldId="1247"/>
            <ac:cxnSpMk id="16" creationId="{D09389E7-522B-3D2D-B327-04566A48B7E5}"/>
          </ac:cxnSpMkLst>
        </pc:cxnChg>
        <pc:cxnChg chg="add mod">
          <ac:chgData name="Huang, Cheng" userId="dcee79f9-709d-4267-a116-b68b859be4e5" providerId="ADAL" clId="{F0DA1848-2613-4B61-8534-57A2A33BBD56}" dt="2023-08-25T17:48:08.729" v="1489" actId="408"/>
          <ac:cxnSpMkLst>
            <pc:docMk/>
            <pc:sldMk cId="1096184563" sldId="1247"/>
            <ac:cxnSpMk id="17" creationId="{7CFBE104-C525-42C5-9F84-509B0620B5B9}"/>
          </ac:cxnSpMkLst>
        </pc:cxnChg>
        <pc:cxnChg chg="add mod">
          <ac:chgData name="Huang, Cheng" userId="dcee79f9-709d-4267-a116-b68b859be4e5" providerId="ADAL" clId="{F0DA1848-2613-4B61-8534-57A2A33BBD56}" dt="2023-08-25T17:48:08.729" v="1489" actId="408"/>
          <ac:cxnSpMkLst>
            <pc:docMk/>
            <pc:sldMk cId="1096184563" sldId="1247"/>
            <ac:cxnSpMk id="19" creationId="{AAA34000-0EE3-57CF-AE53-AAC47512FA12}"/>
          </ac:cxnSpMkLst>
        </pc:cxnChg>
        <pc:cxnChg chg="add mod">
          <ac:chgData name="Huang, Cheng" userId="dcee79f9-709d-4267-a116-b68b859be4e5" providerId="ADAL" clId="{F0DA1848-2613-4B61-8534-57A2A33BBD56}" dt="2023-08-25T17:48:08.729" v="1489" actId="408"/>
          <ac:cxnSpMkLst>
            <pc:docMk/>
            <pc:sldMk cId="1096184563" sldId="1247"/>
            <ac:cxnSpMk id="20" creationId="{C85BCD60-9348-1BA9-BA32-3CF6402C48FF}"/>
          </ac:cxnSpMkLst>
        </pc:cxnChg>
        <pc:cxnChg chg="add mod">
          <ac:chgData name="Huang, Cheng" userId="dcee79f9-709d-4267-a116-b68b859be4e5" providerId="ADAL" clId="{F0DA1848-2613-4B61-8534-57A2A33BBD56}" dt="2023-08-25T17:48:08.729" v="1489" actId="408"/>
          <ac:cxnSpMkLst>
            <pc:docMk/>
            <pc:sldMk cId="1096184563" sldId="1247"/>
            <ac:cxnSpMk id="21" creationId="{127A7F41-B9FC-E9FE-7A71-50570FFB55A4}"/>
          </ac:cxnSpMkLst>
        </pc:cxnChg>
        <pc:cxnChg chg="add mod">
          <ac:chgData name="Huang, Cheng" userId="dcee79f9-709d-4267-a116-b68b859be4e5" providerId="ADAL" clId="{F0DA1848-2613-4B61-8534-57A2A33BBD56}" dt="2023-08-25T17:48:06.798" v="1488" actId="554"/>
          <ac:cxnSpMkLst>
            <pc:docMk/>
            <pc:sldMk cId="1096184563" sldId="1247"/>
            <ac:cxnSpMk id="22" creationId="{CF684DAE-C8E4-4DD4-2375-720FF8596197}"/>
          </ac:cxnSpMkLst>
        </pc:cxnChg>
      </pc:sldChg>
      <pc:sldChg chg="modSp add mod">
        <pc:chgData name="Huang, Cheng" userId="dcee79f9-709d-4267-a116-b68b859be4e5" providerId="ADAL" clId="{F0DA1848-2613-4B61-8534-57A2A33BBD56}" dt="2023-08-27T03:58:52.704" v="3661" actId="255"/>
        <pc:sldMkLst>
          <pc:docMk/>
          <pc:sldMk cId="888423240" sldId="1250"/>
        </pc:sldMkLst>
        <pc:spChg chg="mod">
          <ac:chgData name="Huang, Cheng" userId="dcee79f9-709d-4267-a116-b68b859be4e5" providerId="ADAL" clId="{F0DA1848-2613-4B61-8534-57A2A33BBD56}" dt="2023-08-27T03:58:52.704" v="3661" actId="255"/>
          <ac:spMkLst>
            <pc:docMk/>
            <pc:sldMk cId="888423240" sldId="1250"/>
            <ac:spMk id="2" creationId="{7A000624-E2A4-3414-48BF-49D386E0C7CB}"/>
          </ac:spMkLst>
        </pc:spChg>
      </pc:sldChg>
      <pc:sldChg chg="add">
        <pc:chgData name="Huang, Cheng" userId="dcee79f9-709d-4267-a116-b68b859be4e5" providerId="ADAL" clId="{F0DA1848-2613-4B61-8534-57A2A33BBD56}" dt="2023-08-25T04:16:38.018" v="484"/>
        <pc:sldMkLst>
          <pc:docMk/>
          <pc:sldMk cId="1025767399" sldId="1260"/>
        </pc:sldMkLst>
      </pc:sldChg>
      <pc:sldChg chg="add">
        <pc:chgData name="Huang, Cheng" userId="dcee79f9-709d-4267-a116-b68b859be4e5" providerId="ADAL" clId="{F0DA1848-2613-4B61-8534-57A2A33BBD56}" dt="2023-08-25T04:16:38.018" v="484"/>
        <pc:sldMkLst>
          <pc:docMk/>
          <pc:sldMk cId="1853047340" sldId="1262"/>
        </pc:sldMkLst>
      </pc:sldChg>
      <pc:sldChg chg="add">
        <pc:chgData name="Huang, Cheng" userId="dcee79f9-709d-4267-a116-b68b859be4e5" providerId="ADAL" clId="{F0DA1848-2613-4B61-8534-57A2A33BBD56}" dt="2023-08-25T04:16:38.018" v="484"/>
        <pc:sldMkLst>
          <pc:docMk/>
          <pc:sldMk cId="3560553681" sldId="1263"/>
        </pc:sldMkLst>
      </pc:sldChg>
      <pc:sldChg chg="ord">
        <pc:chgData name="Huang, Cheng" userId="dcee79f9-709d-4267-a116-b68b859be4e5" providerId="ADAL" clId="{F0DA1848-2613-4B61-8534-57A2A33BBD56}" dt="2023-08-31T01:44:55.155" v="5123"/>
        <pc:sldMkLst>
          <pc:docMk/>
          <pc:sldMk cId="2063658453" sldId="1267"/>
        </pc:sldMkLst>
      </pc:sldChg>
      <pc:sldChg chg="add">
        <pc:chgData name="Huang, Cheng" userId="dcee79f9-709d-4267-a116-b68b859be4e5" providerId="ADAL" clId="{F0DA1848-2613-4B61-8534-57A2A33BBD56}" dt="2023-08-25T04:16:38.018" v="484"/>
        <pc:sldMkLst>
          <pc:docMk/>
          <pc:sldMk cId="1174549894" sldId="1273"/>
        </pc:sldMkLst>
      </pc:sldChg>
      <pc:sldChg chg="del">
        <pc:chgData name="Huang, Cheng" userId="dcee79f9-709d-4267-a116-b68b859be4e5" providerId="ADAL" clId="{F0DA1848-2613-4B61-8534-57A2A33BBD56}" dt="2023-08-25T03:01:36.442" v="99" actId="47"/>
        <pc:sldMkLst>
          <pc:docMk/>
          <pc:sldMk cId="3020765159" sldId="1302"/>
        </pc:sldMkLst>
      </pc:sldChg>
      <pc:sldChg chg="del">
        <pc:chgData name="Huang, Cheng" userId="dcee79f9-709d-4267-a116-b68b859be4e5" providerId="ADAL" clId="{F0DA1848-2613-4B61-8534-57A2A33BBD56}" dt="2023-08-25T02:29:54.110" v="67" actId="47"/>
        <pc:sldMkLst>
          <pc:docMk/>
          <pc:sldMk cId="511097221" sldId="1340"/>
        </pc:sldMkLst>
      </pc:sldChg>
      <pc:sldChg chg="modSp del mod ord">
        <pc:chgData name="Huang, Cheng" userId="dcee79f9-709d-4267-a116-b68b859be4e5" providerId="ADAL" clId="{F0DA1848-2613-4B61-8534-57A2A33BBD56}" dt="2023-08-26T04:12:43.919" v="3138" actId="47"/>
        <pc:sldMkLst>
          <pc:docMk/>
          <pc:sldMk cId="2809769294" sldId="1353"/>
        </pc:sldMkLst>
        <pc:spChg chg="mod">
          <ac:chgData name="Huang, Cheng" userId="dcee79f9-709d-4267-a116-b68b859be4e5" providerId="ADAL" clId="{F0DA1848-2613-4B61-8534-57A2A33BBD56}" dt="2023-08-25T13:13:41.734" v="804" actId="20577"/>
          <ac:spMkLst>
            <pc:docMk/>
            <pc:sldMk cId="2809769294" sldId="1353"/>
            <ac:spMk id="2" creationId="{2B590218-E1D3-B5FC-7F2F-AC19EFFD0CB9}"/>
          </ac:spMkLst>
        </pc:spChg>
        <pc:graphicFrameChg chg="mod">
          <ac:chgData name="Huang, Cheng" userId="dcee79f9-709d-4267-a116-b68b859be4e5" providerId="ADAL" clId="{F0DA1848-2613-4B61-8534-57A2A33BBD56}" dt="2023-08-26T04:08:08.620" v="3078"/>
          <ac:graphicFrameMkLst>
            <pc:docMk/>
            <pc:sldMk cId="2809769294" sldId="1353"/>
            <ac:graphicFrameMk id="8" creationId="{1ADA2BDA-9ADF-4C8E-935A-FDE86D408112}"/>
          </ac:graphicFrameMkLst>
        </pc:graphicFrameChg>
      </pc:sldChg>
      <pc:sldChg chg="modSp del ord">
        <pc:chgData name="Huang, Cheng" userId="dcee79f9-709d-4267-a116-b68b859be4e5" providerId="ADAL" clId="{F0DA1848-2613-4B61-8534-57A2A33BBD56}" dt="2023-08-26T01:53:21" v="2062" actId="47"/>
        <pc:sldMkLst>
          <pc:docMk/>
          <pc:sldMk cId="2873342289" sldId="1362"/>
        </pc:sldMkLst>
        <pc:graphicFrameChg chg="mod">
          <ac:chgData name="Huang, Cheng" userId="dcee79f9-709d-4267-a116-b68b859be4e5" providerId="ADAL" clId="{F0DA1848-2613-4B61-8534-57A2A33BBD56}" dt="2023-08-25T15:55:06.673" v="1013"/>
          <ac:graphicFrameMkLst>
            <pc:docMk/>
            <pc:sldMk cId="2873342289" sldId="1362"/>
            <ac:graphicFrameMk id="7" creationId="{0E009064-1AB6-CA59-D033-44FB5B872618}"/>
          </ac:graphicFrameMkLst>
        </pc:graphicFrameChg>
      </pc:sldChg>
      <pc:sldChg chg="modSp mod">
        <pc:chgData name="Huang, Cheng" userId="dcee79f9-709d-4267-a116-b68b859be4e5" providerId="ADAL" clId="{F0DA1848-2613-4B61-8534-57A2A33BBD56}" dt="2023-08-31T01:46:32.157" v="5133" actId="1076"/>
        <pc:sldMkLst>
          <pc:docMk/>
          <pc:sldMk cId="2702216200" sldId="1363"/>
        </pc:sldMkLst>
        <pc:spChg chg="mod">
          <ac:chgData name="Huang, Cheng" userId="dcee79f9-709d-4267-a116-b68b859be4e5" providerId="ADAL" clId="{F0DA1848-2613-4B61-8534-57A2A33BBD56}" dt="2023-08-31T01:46:29.682" v="5132" actId="14100"/>
          <ac:spMkLst>
            <pc:docMk/>
            <pc:sldMk cId="2702216200" sldId="1363"/>
            <ac:spMk id="3" creationId="{DAD09B1A-EC9E-6D33-FF2B-464D866D2CCA}"/>
          </ac:spMkLst>
        </pc:spChg>
        <pc:spChg chg="mod">
          <ac:chgData name="Huang, Cheng" userId="dcee79f9-709d-4267-a116-b68b859be4e5" providerId="ADAL" clId="{F0DA1848-2613-4B61-8534-57A2A33BBD56}" dt="2023-08-31T01:46:32.157" v="5133" actId="1076"/>
          <ac:spMkLst>
            <pc:docMk/>
            <pc:sldMk cId="2702216200" sldId="1363"/>
            <ac:spMk id="5" creationId="{59FDF3C9-7F2B-C492-3772-CD93720AFC66}"/>
          </ac:spMkLst>
        </pc:spChg>
      </pc:sldChg>
      <pc:sldChg chg="add">
        <pc:chgData name="Huang, Cheng" userId="dcee79f9-709d-4267-a116-b68b859be4e5" providerId="ADAL" clId="{F0DA1848-2613-4B61-8534-57A2A33BBD56}" dt="2023-08-30T02:11:52.512" v="3699"/>
        <pc:sldMkLst>
          <pc:docMk/>
          <pc:sldMk cId="3738361074" sldId="1366"/>
        </pc:sldMkLst>
      </pc:sldChg>
      <pc:sldChg chg="add">
        <pc:chgData name="Huang, Cheng" userId="dcee79f9-709d-4267-a116-b68b859be4e5" providerId="ADAL" clId="{F0DA1848-2613-4B61-8534-57A2A33BBD56}" dt="2023-08-25T02:28:00.982" v="62"/>
        <pc:sldMkLst>
          <pc:docMk/>
          <pc:sldMk cId="604982909" sldId="1367"/>
        </pc:sldMkLst>
      </pc:sldChg>
      <pc:sldChg chg="add">
        <pc:chgData name="Huang, Cheng" userId="dcee79f9-709d-4267-a116-b68b859be4e5" providerId="ADAL" clId="{F0DA1848-2613-4B61-8534-57A2A33BBD56}" dt="2023-08-30T02:12:09.480" v="3700"/>
        <pc:sldMkLst>
          <pc:docMk/>
          <pc:sldMk cId="40726129" sldId="1368"/>
        </pc:sldMkLst>
      </pc:sldChg>
      <pc:sldChg chg="del ord">
        <pc:chgData name="Huang, Cheng" userId="dcee79f9-709d-4267-a116-b68b859be4e5" providerId="ADAL" clId="{F0DA1848-2613-4B61-8534-57A2A33BBD56}" dt="2023-08-25T02:29:28.599" v="65" actId="47"/>
        <pc:sldMkLst>
          <pc:docMk/>
          <pc:sldMk cId="1585049846" sldId="1368"/>
        </pc:sldMkLst>
      </pc:sldChg>
      <pc:sldChg chg="modSp add mod">
        <pc:chgData name="Huang, Cheng" userId="dcee79f9-709d-4267-a116-b68b859be4e5" providerId="ADAL" clId="{F0DA1848-2613-4B61-8534-57A2A33BBD56}" dt="2023-08-31T01:31:07.550" v="5034" actId="255"/>
        <pc:sldMkLst>
          <pc:docMk/>
          <pc:sldMk cId="57089594" sldId="1369"/>
        </pc:sldMkLst>
        <pc:spChg chg="mod">
          <ac:chgData name="Huang, Cheng" userId="dcee79f9-709d-4267-a116-b68b859be4e5" providerId="ADAL" clId="{F0DA1848-2613-4B61-8534-57A2A33BBD56}" dt="2023-08-31T01:31:07.550" v="5034" actId="255"/>
          <ac:spMkLst>
            <pc:docMk/>
            <pc:sldMk cId="57089594" sldId="1369"/>
            <ac:spMk id="9" creationId="{E63B4C57-A1F3-BB02-990C-C3F347B7710F}"/>
          </ac:spMkLst>
        </pc:spChg>
      </pc:sldChg>
      <pc:sldChg chg="addSp modSp add mod">
        <pc:chgData name="Huang, Cheng" userId="dcee79f9-709d-4267-a116-b68b859be4e5" providerId="ADAL" clId="{F0DA1848-2613-4B61-8534-57A2A33BBD56}" dt="2023-08-26T01:55:42.947" v="2071" actId="14100"/>
        <pc:sldMkLst>
          <pc:docMk/>
          <pc:sldMk cId="1904776546" sldId="1372"/>
        </pc:sldMkLst>
        <pc:spChg chg="mod">
          <ac:chgData name="Huang, Cheng" userId="dcee79f9-709d-4267-a116-b68b859be4e5" providerId="ADAL" clId="{F0DA1848-2613-4B61-8534-57A2A33BBD56}" dt="2023-08-26T01:55:17.686" v="2067" actId="20577"/>
          <ac:spMkLst>
            <pc:docMk/>
            <pc:sldMk cId="1904776546" sldId="1372"/>
            <ac:spMk id="2" creationId="{4E90EB4D-0278-9C96-3626-0BC1591811A8}"/>
          </ac:spMkLst>
        </pc:spChg>
        <pc:spChg chg="add mod">
          <ac:chgData name="Huang, Cheng" userId="dcee79f9-709d-4267-a116-b68b859be4e5" providerId="ADAL" clId="{F0DA1848-2613-4B61-8534-57A2A33BBD56}" dt="2023-08-26T01:55:42.947" v="2071" actId="14100"/>
          <ac:spMkLst>
            <pc:docMk/>
            <pc:sldMk cId="1904776546" sldId="1372"/>
            <ac:spMk id="3" creationId="{CB99237D-AD87-BB8E-042E-DB1E1C9AF21D}"/>
          </ac:spMkLst>
        </pc:spChg>
        <pc:spChg chg="mod">
          <ac:chgData name="Huang, Cheng" userId="dcee79f9-709d-4267-a116-b68b859be4e5" providerId="ADAL" clId="{F0DA1848-2613-4B61-8534-57A2A33BBD56}" dt="2023-08-26T01:55:33.463" v="2068" actId="6549"/>
          <ac:spMkLst>
            <pc:docMk/>
            <pc:sldMk cId="1904776546" sldId="1372"/>
            <ac:spMk id="36" creationId="{677F112B-5553-4900-26A2-64C086CF639C}"/>
          </ac:spMkLst>
        </pc:spChg>
      </pc:sldChg>
      <pc:sldChg chg="del">
        <pc:chgData name="Huang, Cheng" userId="dcee79f9-709d-4267-a116-b68b859be4e5" providerId="ADAL" clId="{F0DA1848-2613-4B61-8534-57A2A33BBD56}" dt="2023-08-25T03:01:36.442" v="99" actId="47"/>
        <pc:sldMkLst>
          <pc:docMk/>
          <pc:sldMk cId="3249456976" sldId="1379"/>
        </pc:sldMkLst>
      </pc:sldChg>
      <pc:sldChg chg="add del">
        <pc:chgData name="Huang, Cheng" userId="dcee79f9-709d-4267-a116-b68b859be4e5" providerId="ADAL" clId="{F0DA1848-2613-4B61-8534-57A2A33BBD56}" dt="2023-08-30T02:36:45.994" v="3827" actId="47"/>
        <pc:sldMkLst>
          <pc:docMk/>
          <pc:sldMk cId="2933050811" sldId="1386"/>
        </pc:sldMkLst>
      </pc:sldChg>
      <pc:sldChg chg="del">
        <pc:chgData name="Huang, Cheng" userId="dcee79f9-709d-4267-a116-b68b859be4e5" providerId="ADAL" clId="{F0DA1848-2613-4B61-8534-57A2A33BBD56}" dt="2023-08-25T03:01:36.442" v="99" actId="47"/>
        <pc:sldMkLst>
          <pc:docMk/>
          <pc:sldMk cId="949445130" sldId="1387"/>
        </pc:sldMkLst>
      </pc:sldChg>
      <pc:sldChg chg="modSp del mod ord">
        <pc:chgData name="Huang, Cheng" userId="dcee79f9-709d-4267-a116-b68b859be4e5" providerId="ADAL" clId="{F0DA1848-2613-4B61-8534-57A2A33BBD56}" dt="2023-08-26T02:54:35.548" v="2649" actId="47"/>
        <pc:sldMkLst>
          <pc:docMk/>
          <pc:sldMk cId="1775555051" sldId="1402"/>
        </pc:sldMkLst>
        <pc:spChg chg="mod">
          <ac:chgData name="Huang, Cheng" userId="dcee79f9-709d-4267-a116-b68b859be4e5" providerId="ADAL" clId="{F0DA1848-2613-4B61-8534-57A2A33BBD56}" dt="2023-08-25T03:22:59.743" v="473" actId="114"/>
          <ac:spMkLst>
            <pc:docMk/>
            <pc:sldMk cId="1775555051" sldId="1402"/>
            <ac:spMk id="2" creationId="{2B590218-E1D3-B5FC-7F2F-AC19EFFD0CB9}"/>
          </ac:spMkLst>
        </pc:spChg>
        <pc:spChg chg="mod">
          <ac:chgData name="Huang, Cheng" userId="dcee79f9-709d-4267-a116-b68b859be4e5" providerId="ADAL" clId="{F0DA1848-2613-4B61-8534-57A2A33BBD56}" dt="2023-08-25T03:23:06.167" v="477" actId="20577"/>
          <ac:spMkLst>
            <pc:docMk/>
            <pc:sldMk cId="1775555051" sldId="1402"/>
            <ac:spMk id="3" creationId="{80C07FE5-89C9-575D-CF98-D7CD549DB913}"/>
          </ac:spMkLst>
        </pc:spChg>
        <pc:graphicFrameChg chg="mod">
          <ac:chgData name="Huang, Cheng" userId="dcee79f9-709d-4267-a116-b68b859be4e5" providerId="ADAL" clId="{F0DA1848-2613-4B61-8534-57A2A33BBD56}" dt="2023-08-26T02:40:27.993" v="2306"/>
          <ac:graphicFrameMkLst>
            <pc:docMk/>
            <pc:sldMk cId="1775555051" sldId="1402"/>
            <ac:graphicFrameMk id="4" creationId="{DF0A3242-4843-F538-BE48-2877B602DA18}"/>
          </ac:graphicFrameMkLst>
        </pc:graphicFrameChg>
        <pc:graphicFrameChg chg="mod">
          <ac:chgData name="Huang, Cheng" userId="dcee79f9-709d-4267-a116-b68b859be4e5" providerId="ADAL" clId="{F0DA1848-2613-4B61-8534-57A2A33BBD56}" dt="2023-08-25T04:43:36.986" v="536"/>
          <ac:graphicFrameMkLst>
            <pc:docMk/>
            <pc:sldMk cId="1775555051" sldId="1402"/>
            <ac:graphicFrameMk id="5" creationId="{900A2DEA-AA1E-BEB1-FAA5-1375135B14CF}"/>
          </ac:graphicFrameMkLst>
        </pc:graphicFrameChg>
        <pc:graphicFrameChg chg="mod">
          <ac:chgData name="Huang, Cheng" userId="dcee79f9-709d-4267-a116-b68b859be4e5" providerId="ADAL" clId="{F0DA1848-2613-4B61-8534-57A2A33BBD56}" dt="2023-08-25T04:42:31.109" v="530"/>
          <ac:graphicFrameMkLst>
            <pc:docMk/>
            <pc:sldMk cId="1775555051" sldId="1402"/>
            <ac:graphicFrameMk id="9" creationId="{0E009064-1AB6-CA59-D033-44FB5B872618}"/>
          </ac:graphicFrameMkLst>
        </pc:graphicFrameChg>
      </pc:sldChg>
      <pc:sldChg chg="del">
        <pc:chgData name="Huang, Cheng" userId="dcee79f9-709d-4267-a116-b68b859be4e5" providerId="ADAL" clId="{F0DA1848-2613-4B61-8534-57A2A33BBD56}" dt="2023-08-25T04:16:35.504" v="483" actId="47"/>
        <pc:sldMkLst>
          <pc:docMk/>
          <pc:sldMk cId="3279132861" sldId="1404"/>
        </pc:sldMkLst>
      </pc:sldChg>
      <pc:sldChg chg="del">
        <pc:chgData name="Huang, Cheng" userId="dcee79f9-709d-4267-a116-b68b859be4e5" providerId="ADAL" clId="{F0DA1848-2613-4B61-8534-57A2A33BBD56}" dt="2023-08-25T03:01:36.442" v="99" actId="47"/>
        <pc:sldMkLst>
          <pc:docMk/>
          <pc:sldMk cId="2647124422" sldId="1406"/>
        </pc:sldMkLst>
      </pc:sldChg>
      <pc:sldChg chg="del">
        <pc:chgData name="Huang, Cheng" userId="dcee79f9-709d-4267-a116-b68b859be4e5" providerId="ADAL" clId="{F0DA1848-2613-4B61-8534-57A2A33BBD56}" dt="2023-08-25T03:01:36.442" v="99" actId="47"/>
        <pc:sldMkLst>
          <pc:docMk/>
          <pc:sldMk cId="2770273762" sldId="1411"/>
        </pc:sldMkLst>
      </pc:sldChg>
      <pc:sldChg chg="modSp mod">
        <pc:chgData name="Huang, Cheng" userId="dcee79f9-709d-4267-a116-b68b859be4e5" providerId="ADAL" clId="{F0DA1848-2613-4B61-8534-57A2A33BBD56}" dt="2023-08-27T03:54:10.645" v="3628" actId="1076"/>
        <pc:sldMkLst>
          <pc:docMk/>
          <pc:sldMk cId="1160288933" sldId="1412"/>
        </pc:sldMkLst>
        <pc:spChg chg="mod">
          <ac:chgData name="Huang, Cheng" userId="dcee79f9-709d-4267-a116-b68b859be4e5" providerId="ADAL" clId="{F0DA1848-2613-4B61-8534-57A2A33BBD56}" dt="2023-08-27T03:54:10.645" v="3628" actId="1076"/>
          <ac:spMkLst>
            <pc:docMk/>
            <pc:sldMk cId="1160288933" sldId="1412"/>
            <ac:spMk id="27" creationId="{80CA4D9C-779C-619F-0080-AB8EF2BDA9A7}"/>
          </ac:spMkLst>
        </pc:spChg>
      </pc:sldChg>
      <pc:sldChg chg="addSp delSp modSp mod ord modAnim">
        <pc:chgData name="Huang, Cheng" userId="dcee79f9-709d-4267-a116-b68b859be4e5" providerId="ADAL" clId="{F0DA1848-2613-4B61-8534-57A2A33BBD56}" dt="2023-08-27T03:53:38.868" v="3623" actId="1035"/>
        <pc:sldMkLst>
          <pc:docMk/>
          <pc:sldMk cId="3465577820" sldId="1413"/>
        </pc:sldMkLst>
        <pc:spChg chg="del">
          <ac:chgData name="Huang, Cheng" userId="dcee79f9-709d-4267-a116-b68b859be4e5" providerId="ADAL" clId="{F0DA1848-2613-4B61-8534-57A2A33BBD56}" dt="2023-08-25T21:55:52.256" v="1743" actId="478"/>
          <ac:spMkLst>
            <pc:docMk/>
            <pc:sldMk cId="3465577820" sldId="1413"/>
            <ac:spMk id="17" creationId="{9DBB84B0-A63F-54C8-25CD-A0EFDAB8AAE7}"/>
          </ac:spMkLst>
        </pc:spChg>
        <pc:grpChg chg="mod">
          <ac:chgData name="Huang, Cheng" userId="dcee79f9-709d-4267-a116-b68b859be4e5" providerId="ADAL" clId="{F0DA1848-2613-4B61-8534-57A2A33BBD56}" dt="2023-08-27T03:53:38.868" v="3623" actId="1035"/>
          <ac:grpSpMkLst>
            <pc:docMk/>
            <pc:sldMk cId="3465577820" sldId="1413"/>
            <ac:grpSpMk id="16" creationId="{BDE13F83-90B5-66C1-BE0A-642B40D025AF}"/>
          </ac:grpSpMkLst>
        </pc:grpChg>
        <pc:graphicFrameChg chg="add mod">
          <ac:chgData name="Huang, Cheng" userId="dcee79f9-709d-4267-a116-b68b859be4e5" providerId="ADAL" clId="{F0DA1848-2613-4B61-8534-57A2A33BBD56}" dt="2023-08-27T03:53:26.469" v="3611" actId="1076"/>
          <ac:graphicFrameMkLst>
            <pc:docMk/>
            <pc:sldMk cId="3465577820" sldId="1413"/>
            <ac:graphicFrameMk id="3" creationId="{57454E38-8C87-9C89-4A67-2B500B864366}"/>
          </ac:graphicFrameMkLst>
        </pc:graphicFrameChg>
      </pc:sldChg>
      <pc:sldChg chg="modSp mod">
        <pc:chgData name="Huang, Cheng" userId="dcee79f9-709d-4267-a116-b68b859be4e5" providerId="ADAL" clId="{F0DA1848-2613-4B61-8534-57A2A33BBD56}" dt="2023-08-31T01:41:20.883" v="5120" actId="1035"/>
        <pc:sldMkLst>
          <pc:docMk/>
          <pc:sldMk cId="274877832" sldId="1414"/>
        </pc:sldMkLst>
        <pc:spChg chg="mod">
          <ac:chgData name="Huang, Cheng" userId="dcee79f9-709d-4267-a116-b68b859be4e5" providerId="ADAL" clId="{F0DA1848-2613-4B61-8534-57A2A33BBD56}" dt="2023-08-31T01:41:20.883" v="5120" actId="1035"/>
          <ac:spMkLst>
            <pc:docMk/>
            <pc:sldMk cId="274877832" sldId="1414"/>
            <ac:spMk id="8" creationId="{071BC76A-12C4-572A-F6FC-47617DE829D5}"/>
          </ac:spMkLst>
        </pc:spChg>
        <pc:spChg chg="mod">
          <ac:chgData name="Huang, Cheng" userId="dcee79f9-709d-4267-a116-b68b859be4e5" providerId="ADAL" clId="{F0DA1848-2613-4B61-8534-57A2A33BBD56}" dt="2023-08-31T01:41:14.964" v="5109" actId="1035"/>
          <ac:spMkLst>
            <pc:docMk/>
            <pc:sldMk cId="274877832" sldId="1414"/>
            <ac:spMk id="17" creationId="{C14B7276-6435-42D7-AD4E-684F2C86AEFF}"/>
          </ac:spMkLst>
        </pc:spChg>
      </pc:sldChg>
      <pc:sldChg chg="del">
        <pc:chgData name="Huang, Cheng" userId="dcee79f9-709d-4267-a116-b68b859be4e5" providerId="ADAL" clId="{F0DA1848-2613-4B61-8534-57A2A33BBD56}" dt="2023-08-25T17:37:57.393" v="1401" actId="2696"/>
        <pc:sldMkLst>
          <pc:docMk/>
          <pc:sldMk cId="131105395" sldId="1418"/>
        </pc:sldMkLst>
      </pc:sldChg>
      <pc:sldChg chg="modSp add mod">
        <pc:chgData name="Huang, Cheng" userId="dcee79f9-709d-4267-a116-b68b859be4e5" providerId="ADAL" clId="{F0DA1848-2613-4B61-8534-57A2A33BBD56}" dt="2023-08-25T17:39:42.875" v="1442" actId="20577"/>
        <pc:sldMkLst>
          <pc:docMk/>
          <pc:sldMk cId="1125957256" sldId="1418"/>
        </pc:sldMkLst>
        <pc:spChg chg="mod">
          <ac:chgData name="Huang, Cheng" userId="dcee79f9-709d-4267-a116-b68b859be4e5" providerId="ADAL" clId="{F0DA1848-2613-4B61-8534-57A2A33BBD56}" dt="2023-08-25T17:39:42.875" v="1442" actId="20577"/>
          <ac:spMkLst>
            <pc:docMk/>
            <pc:sldMk cId="1125957256" sldId="1418"/>
            <ac:spMk id="3" creationId="{EC1D47FD-F062-D3DE-14F7-413F56256086}"/>
          </ac:spMkLst>
        </pc:spChg>
      </pc:sldChg>
      <pc:sldChg chg="del">
        <pc:chgData name="Huang, Cheng" userId="dcee79f9-709d-4267-a116-b68b859be4e5" providerId="ADAL" clId="{F0DA1848-2613-4B61-8534-57A2A33BBD56}" dt="2023-08-25T03:01:36.442" v="99" actId="47"/>
        <pc:sldMkLst>
          <pc:docMk/>
          <pc:sldMk cId="1028847650" sldId="1420"/>
        </pc:sldMkLst>
      </pc:sldChg>
      <pc:sldChg chg="del">
        <pc:chgData name="Huang, Cheng" userId="dcee79f9-709d-4267-a116-b68b859be4e5" providerId="ADAL" clId="{F0DA1848-2613-4B61-8534-57A2A33BBD56}" dt="2023-08-25T03:01:36.442" v="99" actId="47"/>
        <pc:sldMkLst>
          <pc:docMk/>
          <pc:sldMk cId="3944281519" sldId="1423"/>
        </pc:sldMkLst>
      </pc:sldChg>
      <pc:sldChg chg="addSp delSp modSp mod modAnim">
        <pc:chgData name="Huang, Cheng" userId="dcee79f9-709d-4267-a116-b68b859be4e5" providerId="ADAL" clId="{F0DA1848-2613-4B61-8534-57A2A33BBD56}" dt="2023-08-25T04:36:20.010" v="519"/>
        <pc:sldMkLst>
          <pc:docMk/>
          <pc:sldMk cId="3826790062" sldId="1424"/>
        </pc:sldMkLst>
        <pc:spChg chg="mod">
          <ac:chgData name="Huang, Cheng" userId="dcee79f9-709d-4267-a116-b68b859be4e5" providerId="ADAL" clId="{F0DA1848-2613-4B61-8534-57A2A33BBD56}" dt="2023-08-25T03:02:42.404" v="106" actId="6549"/>
          <ac:spMkLst>
            <pc:docMk/>
            <pc:sldMk cId="3826790062" sldId="1424"/>
            <ac:spMk id="2" creationId="{00000000-0000-0000-0000-000000000000}"/>
          </ac:spMkLst>
        </pc:spChg>
        <pc:spChg chg="mod">
          <ac:chgData name="Huang, Cheng" userId="dcee79f9-709d-4267-a116-b68b859be4e5" providerId="ADAL" clId="{F0DA1848-2613-4B61-8534-57A2A33BBD56}" dt="2023-08-25T04:35:30.625" v="497" actId="5793"/>
          <ac:spMkLst>
            <pc:docMk/>
            <pc:sldMk cId="3826790062" sldId="1424"/>
            <ac:spMk id="3" creationId="{00000000-0000-0000-0000-000000000000}"/>
          </ac:spMkLst>
        </pc:spChg>
        <pc:spChg chg="del">
          <ac:chgData name="Huang, Cheng" userId="dcee79f9-709d-4267-a116-b68b859be4e5" providerId="ADAL" clId="{F0DA1848-2613-4B61-8534-57A2A33BBD56}" dt="2023-08-25T03:02:26.957" v="100" actId="478"/>
          <ac:spMkLst>
            <pc:docMk/>
            <pc:sldMk cId="3826790062" sldId="1424"/>
            <ac:spMk id="10" creationId="{67FA3C07-D503-6DD6-A2EB-609AD62066C9}"/>
          </ac:spMkLst>
        </pc:spChg>
        <pc:spChg chg="add mod">
          <ac:chgData name="Huang, Cheng" userId="dcee79f9-709d-4267-a116-b68b859be4e5" providerId="ADAL" clId="{F0DA1848-2613-4B61-8534-57A2A33BBD56}" dt="2023-08-25T04:36:15.035" v="518" actId="1076"/>
          <ac:spMkLst>
            <pc:docMk/>
            <pc:sldMk cId="3826790062" sldId="1424"/>
            <ac:spMk id="12" creationId="{8222CF03-27BB-D7AB-759F-59FC98E4FD54}"/>
          </ac:spMkLst>
        </pc:spChg>
        <pc:graphicFrameChg chg="add mod">
          <ac:chgData name="Huang, Cheng" userId="dcee79f9-709d-4267-a116-b68b859be4e5" providerId="ADAL" clId="{F0DA1848-2613-4B61-8534-57A2A33BBD56}" dt="2023-08-25T03:22:06.422" v="470" actId="1076"/>
          <ac:graphicFrameMkLst>
            <pc:docMk/>
            <pc:sldMk cId="3826790062" sldId="1424"/>
            <ac:graphicFrameMk id="4" creationId="{C3E8B3E1-41A5-008A-9E18-C08CFE343298}"/>
          </ac:graphicFrameMkLst>
        </pc:graphicFrameChg>
        <pc:graphicFrameChg chg="add mod">
          <ac:chgData name="Huang, Cheng" userId="dcee79f9-709d-4267-a116-b68b859be4e5" providerId="ADAL" clId="{F0DA1848-2613-4B61-8534-57A2A33BBD56}" dt="2023-08-25T04:35:31.237" v="498" actId="1076"/>
          <ac:graphicFrameMkLst>
            <pc:docMk/>
            <pc:sldMk cId="3826790062" sldId="1424"/>
            <ac:graphicFrameMk id="5" creationId="{F276D6A2-619A-CCA0-B062-5907E7A1886D}"/>
          </ac:graphicFrameMkLst>
        </pc:graphicFrameChg>
        <pc:graphicFrameChg chg="del mod">
          <ac:chgData name="Huang, Cheng" userId="dcee79f9-709d-4267-a116-b68b859be4e5" providerId="ADAL" clId="{F0DA1848-2613-4B61-8534-57A2A33BBD56}" dt="2023-08-25T03:11:11.670" v="184" actId="478"/>
          <ac:graphicFrameMkLst>
            <pc:docMk/>
            <pc:sldMk cId="3826790062" sldId="1424"/>
            <ac:graphicFrameMk id="7" creationId="{CF4D7612-5CA2-6C83-73D0-48E3C104A83B}"/>
          </ac:graphicFrameMkLst>
        </pc:graphicFrameChg>
        <pc:graphicFrameChg chg="add mod">
          <ac:chgData name="Huang, Cheng" userId="dcee79f9-709d-4267-a116-b68b859be4e5" providerId="ADAL" clId="{F0DA1848-2613-4B61-8534-57A2A33BBD56}" dt="2023-08-25T04:35:33.944" v="499" actId="1076"/>
          <ac:graphicFrameMkLst>
            <pc:docMk/>
            <pc:sldMk cId="3826790062" sldId="1424"/>
            <ac:graphicFrameMk id="11" creationId="{85D2BA2E-1409-AE62-8DE3-C738CC69660C}"/>
          </ac:graphicFrameMkLst>
        </pc:graphicFrameChg>
        <pc:graphicFrameChg chg="del mod">
          <ac:chgData name="Huang, Cheng" userId="dcee79f9-709d-4267-a116-b68b859be4e5" providerId="ADAL" clId="{F0DA1848-2613-4B61-8534-57A2A33BBD56}" dt="2023-08-25T03:06:45.278" v="131" actId="478"/>
          <ac:graphicFrameMkLst>
            <pc:docMk/>
            <pc:sldMk cId="3826790062" sldId="1424"/>
            <ac:graphicFrameMk id="13" creationId="{00000000-0000-0000-0000-000000000000}"/>
          </ac:graphicFrameMkLst>
        </pc:graphicFrameChg>
        <pc:graphicFrameChg chg="del mod">
          <ac:chgData name="Huang, Cheng" userId="dcee79f9-709d-4267-a116-b68b859be4e5" providerId="ADAL" clId="{F0DA1848-2613-4B61-8534-57A2A33BBD56}" dt="2023-08-25T03:20:52.372" v="450" actId="478"/>
          <ac:graphicFrameMkLst>
            <pc:docMk/>
            <pc:sldMk cId="3826790062" sldId="1424"/>
            <ac:graphicFrameMk id="14" creationId="{00000000-0000-0000-0000-000000000000}"/>
          </ac:graphicFrameMkLst>
        </pc:graphicFrameChg>
        <pc:cxnChg chg="add mod">
          <ac:chgData name="Huang, Cheng" userId="dcee79f9-709d-4267-a116-b68b859be4e5" providerId="ADAL" clId="{F0DA1848-2613-4B61-8534-57A2A33BBD56}" dt="2023-08-25T03:20:38.553" v="444" actId="1036"/>
          <ac:cxnSpMkLst>
            <pc:docMk/>
            <pc:sldMk cId="3826790062" sldId="1424"/>
            <ac:cxnSpMk id="8" creationId="{4C4AB206-DE47-746B-DDEF-3DBD98021C32}"/>
          </ac:cxnSpMkLst>
        </pc:cxnChg>
      </pc:sldChg>
      <pc:sldChg chg="del">
        <pc:chgData name="Huang, Cheng" userId="dcee79f9-709d-4267-a116-b68b859be4e5" providerId="ADAL" clId="{F0DA1848-2613-4B61-8534-57A2A33BBD56}" dt="2023-08-24T02:36:58.968" v="15" actId="47"/>
        <pc:sldMkLst>
          <pc:docMk/>
          <pc:sldMk cId="1539414571" sldId="1425"/>
        </pc:sldMkLst>
      </pc:sldChg>
      <pc:sldChg chg="modSp add mod">
        <pc:chgData name="Huang, Cheng" userId="dcee79f9-709d-4267-a116-b68b859be4e5" providerId="ADAL" clId="{F0DA1848-2613-4B61-8534-57A2A33BBD56}" dt="2023-08-31T00:37:14.835" v="4630" actId="6549"/>
        <pc:sldMkLst>
          <pc:docMk/>
          <pc:sldMk cId="1675354113" sldId="1426"/>
        </pc:sldMkLst>
        <pc:spChg chg="mod">
          <ac:chgData name="Huang, Cheng" userId="dcee79f9-709d-4267-a116-b68b859be4e5" providerId="ADAL" clId="{F0DA1848-2613-4B61-8534-57A2A33BBD56}" dt="2023-08-31T00:37:14.835" v="4630" actId="6549"/>
          <ac:spMkLst>
            <pc:docMk/>
            <pc:sldMk cId="1675354113" sldId="1426"/>
            <ac:spMk id="3" creationId="{00000000-0000-0000-0000-000000000000}"/>
          </ac:spMkLst>
        </pc:spChg>
      </pc:sldChg>
      <pc:sldChg chg="modSp add mod">
        <pc:chgData name="Huang, Cheng" userId="dcee79f9-709d-4267-a116-b68b859be4e5" providerId="ADAL" clId="{F0DA1848-2613-4B61-8534-57A2A33BBD56}" dt="2023-08-25T02:32:20.591" v="98" actId="20577"/>
        <pc:sldMkLst>
          <pc:docMk/>
          <pc:sldMk cId="1572406260" sldId="1427"/>
        </pc:sldMkLst>
        <pc:spChg chg="mod">
          <ac:chgData name="Huang, Cheng" userId="dcee79f9-709d-4267-a116-b68b859be4e5" providerId="ADAL" clId="{F0DA1848-2613-4B61-8534-57A2A33BBD56}" dt="2023-08-25T02:32:20.591" v="98" actId="20577"/>
          <ac:spMkLst>
            <pc:docMk/>
            <pc:sldMk cId="1572406260" sldId="1427"/>
            <ac:spMk id="2" creationId="{4A7C886B-E6CB-4757-9FB2-64BDDA0C062E}"/>
          </ac:spMkLst>
        </pc:spChg>
      </pc:sldChg>
      <pc:sldChg chg="addSp delSp modSp add mod">
        <pc:chgData name="Huang, Cheng" userId="dcee79f9-709d-4267-a116-b68b859be4e5" providerId="ADAL" clId="{F0DA1848-2613-4B61-8534-57A2A33BBD56}" dt="2023-08-31T01:27:30.349" v="4978" actId="1076"/>
        <pc:sldMkLst>
          <pc:docMk/>
          <pc:sldMk cId="1923078557" sldId="1428"/>
        </pc:sldMkLst>
        <pc:spChg chg="mod">
          <ac:chgData name="Huang, Cheng" userId="dcee79f9-709d-4267-a116-b68b859be4e5" providerId="ADAL" clId="{F0DA1848-2613-4B61-8534-57A2A33BBD56}" dt="2023-08-31T01:24:42.258" v="4899" actId="115"/>
          <ac:spMkLst>
            <pc:docMk/>
            <pc:sldMk cId="1923078557" sldId="1428"/>
            <ac:spMk id="2" creationId="{7F0A9824-FF10-5C12-8AFB-40820E9712F3}"/>
          </ac:spMkLst>
        </pc:spChg>
        <pc:spChg chg="add del">
          <ac:chgData name="Huang, Cheng" userId="dcee79f9-709d-4267-a116-b68b859be4e5" providerId="ADAL" clId="{F0DA1848-2613-4B61-8534-57A2A33BBD56}" dt="2023-08-31T01:15:08.372" v="4807" actId="478"/>
          <ac:spMkLst>
            <pc:docMk/>
            <pc:sldMk cId="1923078557" sldId="1428"/>
            <ac:spMk id="3" creationId="{ECE5B5DC-9CAB-42D0-6150-D2F6F24D6929}"/>
          </ac:spMkLst>
        </pc:spChg>
        <pc:spChg chg="add mod">
          <ac:chgData name="Huang, Cheng" userId="dcee79f9-709d-4267-a116-b68b859be4e5" providerId="ADAL" clId="{F0DA1848-2613-4B61-8534-57A2A33BBD56}" dt="2023-08-31T01:22:12.668" v="4862" actId="14100"/>
          <ac:spMkLst>
            <pc:docMk/>
            <pc:sldMk cId="1923078557" sldId="1428"/>
            <ac:spMk id="11" creationId="{D4449EE8-54C3-0802-4079-BD5AB41B5BA3}"/>
          </ac:spMkLst>
        </pc:spChg>
        <pc:spChg chg="add mod">
          <ac:chgData name="Huang, Cheng" userId="dcee79f9-709d-4267-a116-b68b859be4e5" providerId="ADAL" clId="{F0DA1848-2613-4B61-8534-57A2A33BBD56}" dt="2023-08-31T01:22:05.336" v="4860" actId="1035"/>
          <ac:spMkLst>
            <pc:docMk/>
            <pc:sldMk cId="1923078557" sldId="1428"/>
            <ac:spMk id="12" creationId="{9FDFE8C0-6113-0304-D1BD-94EBAC03E849}"/>
          </ac:spMkLst>
        </pc:spChg>
        <pc:spChg chg="add mod">
          <ac:chgData name="Huang, Cheng" userId="dcee79f9-709d-4267-a116-b68b859be4e5" providerId="ADAL" clId="{F0DA1848-2613-4B61-8534-57A2A33BBD56}" dt="2023-08-31T01:25:47.282" v="4908" actId="1038"/>
          <ac:spMkLst>
            <pc:docMk/>
            <pc:sldMk cId="1923078557" sldId="1428"/>
            <ac:spMk id="13" creationId="{BCEA349E-52A9-74CB-CDD2-06CED6295237}"/>
          </ac:spMkLst>
        </pc:spChg>
        <pc:spChg chg="add mod">
          <ac:chgData name="Huang, Cheng" userId="dcee79f9-709d-4267-a116-b68b859be4e5" providerId="ADAL" clId="{F0DA1848-2613-4B61-8534-57A2A33BBD56}" dt="2023-08-31T01:27:30.349" v="4978" actId="1076"/>
          <ac:spMkLst>
            <pc:docMk/>
            <pc:sldMk cId="1923078557" sldId="1428"/>
            <ac:spMk id="17" creationId="{22E68174-2375-36ED-049B-B05C31FB7D69}"/>
          </ac:spMkLst>
        </pc:spChg>
        <pc:grpChg chg="del mod">
          <ac:chgData name="Huang, Cheng" userId="dcee79f9-709d-4267-a116-b68b859be4e5" providerId="ADAL" clId="{F0DA1848-2613-4B61-8534-57A2A33BBD56}" dt="2023-08-31T00:38:48.274" v="4640" actId="165"/>
          <ac:grpSpMkLst>
            <pc:docMk/>
            <pc:sldMk cId="1923078557" sldId="1428"/>
            <ac:grpSpMk id="6" creationId="{F7892FC7-ABFD-EFBB-F957-61AB11CB8860}"/>
          </ac:grpSpMkLst>
        </pc:grpChg>
        <pc:graphicFrameChg chg="mod topLvl">
          <ac:chgData name="Huang, Cheng" userId="dcee79f9-709d-4267-a116-b68b859be4e5" providerId="ADAL" clId="{F0DA1848-2613-4B61-8534-57A2A33BBD56}" dt="2023-08-31T01:25:31.501" v="4901" actId="1076"/>
          <ac:graphicFrameMkLst>
            <pc:docMk/>
            <pc:sldMk cId="1923078557" sldId="1428"/>
            <ac:graphicFrameMk id="5" creationId="{B201482A-B807-2252-A0F8-244643300780}"/>
          </ac:graphicFrameMkLst>
        </pc:graphicFrameChg>
        <pc:picChg chg="mod topLvl modCrop">
          <ac:chgData name="Huang, Cheng" userId="dcee79f9-709d-4267-a116-b68b859be4e5" providerId="ADAL" clId="{F0DA1848-2613-4B61-8534-57A2A33BBD56}" dt="2023-08-31T01:21:21.347" v="4825" actId="732"/>
          <ac:picMkLst>
            <pc:docMk/>
            <pc:sldMk cId="1923078557" sldId="1428"/>
            <ac:picMk id="4" creationId="{29BCCFBF-7EB3-6215-1F6D-FEA4AA9CEC3B}"/>
          </ac:picMkLst>
        </pc:picChg>
        <pc:cxnChg chg="add mod">
          <ac:chgData name="Huang, Cheng" userId="dcee79f9-709d-4267-a116-b68b859be4e5" providerId="ADAL" clId="{F0DA1848-2613-4B61-8534-57A2A33BBD56}" dt="2023-08-31T01:16:14.329" v="4818" actId="552"/>
          <ac:cxnSpMkLst>
            <pc:docMk/>
            <pc:sldMk cId="1923078557" sldId="1428"/>
            <ac:cxnSpMk id="8" creationId="{5AEA5981-8523-AFCF-A8D8-5A0E45EEEAB0}"/>
          </ac:cxnSpMkLst>
        </pc:cxnChg>
        <pc:cxnChg chg="add mod">
          <ac:chgData name="Huang, Cheng" userId="dcee79f9-709d-4267-a116-b68b859be4e5" providerId="ADAL" clId="{F0DA1848-2613-4B61-8534-57A2A33BBD56}" dt="2023-08-31T01:16:14.329" v="4818" actId="552"/>
          <ac:cxnSpMkLst>
            <pc:docMk/>
            <pc:sldMk cId="1923078557" sldId="1428"/>
            <ac:cxnSpMk id="10" creationId="{D04033B0-B1B7-3B1A-A6CD-6D7F9071D2EC}"/>
          </ac:cxnSpMkLst>
        </pc:cxnChg>
        <pc:cxnChg chg="add mod">
          <ac:chgData name="Huang, Cheng" userId="dcee79f9-709d-4267-a116-b68b859be4e5" providerId="ADAL" clId="{F0DA1848-2613-4B61-8534-57A2A33BBD56}" dt="2023-08-31T01:26:18.148" v="4913" actId="1076"/>
          <ac:cxnSpMkLst>
            <pc:docMk/>
            <pc:sldMk cId="1923078557" sldId="1428"/>
            <ac:cxnSpMk id="15" creationId="{316AD075-D42B-08D2-8718-9D6BDD1AE4BB}"/>
          </ac:cxnSpMkLst>
        </pc:cxnChg>
      </pc:sldChg>
      <pc:sldChg chg="addSp delSp modSp add mod modAnim">
        <pc:chgData name="Huang, Cheng" userId="dcee79f9-709d-4267-a116-b68b859be4e5" providerId="ADAL" clId="{F0DA1848-2613-4B61-8534-57A2A33BBD56}" dt="2023-08-31T00:38:23.015" v="4639" actId="1035"/>
        <pc:sldMkLst>
          <pc:docMk/>
          <pc:sldMk cId="2691918547" sldId="1429"/>
        </pc:sldMkLst>
        <pc:spChg chg="add del mod">
          <ac:chgData name="Huang, Cheng" userId="dcee79f9-709d-4267-a116-b68b859be4e5" providerId="ADAL" clId="{F0DA1848-2613-4B61-8534-57A2A33BBD56}" dt="2023-08-30T02:22:47.196" v="3779" actId="478"/>
          <ac:spMkLst>
            <pc:docMk/>
            <pc:sldMk cId="2691918547" sldId="1429"/>
            <ac:spMk id="3" creationId="{93DD4493-1531-839A-687B-307EA933DC48}"/>
          </ac:spMkLst>
        </pc:spChg>
        <pc:spChg chg="mod">
          <ac:chgData name="Huang, Cheng" userId="dcee79f9-709d-4267-a116-b68b859be4e5" providerId="ADAL" clId="{F0DA1848-2613-4B61-8534-57A2A33BBD56}" dt="2023-08-30T02:16:54.922" v="3743" actId="1036"/>
          <ac:spMkLst>
            <pc:docMk/>
            <pc:sldMk cId="2691918547" sldId="1429"/>
            <ac:spMk id="5" creationId="{00000000-0000-0000-0000-000000000000}"/>
          </ac:spMkLst>
        </pc:spChg>
        <pc:spChg chg="add del mod">
          <ac:chgData name="Huang, Cheng" userId="dcee79f9-709d-4267-a116-b68b859be4e5" providerId="ADAL" clId="{F0DA1848-2613-4B61-8534-57A2A33BBD56}" dt="2023-08-30T02:22:47.196" v="3779" actId="478"/>
          <ac:spMkLst>
            <pc:docMk/>
            <pc:sldMk cId="2691918547" sldId="1429"/>
            <ac:spMk id="6" creationId="{096D189D-0A04-E4E6-3595-36DA0AA1C1C0}"/>
          </ac:spMkLst>
        </pc:spChg>
        <pc:graphicFrameChg chg="add mod">
          <ac:chgData name="Huang, Cheng" userId="dcee79f9-709d-4267-a116-b68b859be4e5" providerId="ADAL" clId="{F0DA1848-2613-4B61-8534-57A2A33BBD56}" dt="2023-08-31T00:38:23.015" v="4639" actId="1035"/>
          <ac:graphicFrameMkLst>
            <pc:docMk/>
            <pc:sldMk cId="2691918547" sldId="1429"/>
            <ac:graphicFrameMk id="2" creationId="{B278A62F-19DE-0B34-DD89-0BE58433D26D}"/>
          </ac:graphicFrameMkLst>
        </pc:graphicFrameChg>
        <pc:picChg chg="mod">
          <ac:chgData name="Huang, Cheng" userId="dcee79f9-709d-4267-a116-b68b859be4e5" providerId="ADAL" clId="{F0DA1848-2613-4B61-8534-57A2A33BBD56}" dt="2023-08-30T02:20:04.199" v="3757" actId="1076"/>
          <ac:picMkLst>
            <pc:docMk/>
            <pc:sldMk cId="2691918547" sldId="1429"/>
            <ac:picMk id="4" creationId="{D86A18CD-2B1A-9B74-1B77-1F874D3D193F}"/>
          </ac:picMkLst>
        </pc:picChg>
      </pc:sldChg>
      <pc:sldChg chg="add">
        <pc:chgData name="Huang, Cheng" userId="dcee79f9-709d-4267-a116-b68b859be4e5" providerId="ADAL" clId="{F0DA1848-2613-4B61-8534-57A2A33BBD56}" dt="2023-08-25T04:16:38.018" v="484"/>
        <pc:sldMkLst>
          <pc:docMk/>
          <pc:sldMk cId="1161139072" sldId="1431"/>
        </pc:sldMkLst>
      </pc:sldChg>
      <pc:sldChg chg="modSp add mod">
        <pc:chgData name="Huang, Cheng" userId="dcee79f9-709d-4267-a116-b68b859be4e5" providerId="ADAL" clId="{F0DA1848-2613-4B61-8534-57A2A33BBD56}" dt="2023-08-27T03:58:48.152" v="3660" actId="255"/>
        <pc:sldMkLst>
          <pc:docMk/>
          <pc:sldMk cId="2316338115" sldId="1432"/>
        </pc:sldMkLst>
        <pc:spChg chg="mod">
          <ac:chgData name="Huang, Cheng" userId="dcee79f9-709d-4267-a116-b68b859be4e5" providerId="ADAL" clId="{F0DA1848-2613-4B61-8534-57A2A33BBD56}" dt="2023-08-27T03:58:48.152" v="3660" actId="255"/>
          <ac:spMkLst>
            <pc:docMk/>
            <pc:sldMk cId="2316338115" sldId="1432"/>
            <ac:spMk id="2" creationId="{7A000624-E2A4-3414-48BF-49D386E0C7CB}"/>
          </ac:spMkLst>
        </pc:spChg>
      </pc:sldChg>
      <pc:sldChg chg="modSp add mod">
        <pc:chgData name="Huang, Cheng" userId="dcee79f9-709d-4267-a116-b68b859be4e5" providerId="ADAL" clId="{F0DA1848-2613-4B61-8534-57A2A33BBD56}" dt="2023-08-27T03:59:04.940" v="3664" actId="255"/>
        <pc:sldMkLst>
          <pc:docMk/>
          <pc:sldMk cId="104347516" sldId="1433"/>
        </pc:sldMkLst>
        <pc:spChg chg="mod">
          <ac:chgData name="Huang, Cheng" userId="dcee79f9-709d-4267-a116-b68b859be4e5" providerId="ADAL" clId="{F0DA1848-2613-4B61-8534-57A2A33BBD56}" dt="2023-08-27T03:59:04.940" v="3664" actId="255"/>
          <ac:spMkLst>
            <pc:docMk/>
            <pc:sldMk cId="104347516" sldId="1433"/>
            <ac:spMk id="2" creationId="{7A000624-E2A4-3414-48BF-49D386E0C7CB}"/>
          </ac:spMkLst>
        </pc:spChg>
      </pc:sldChg>
      <pc:sldChg chg="addSp delSp modSp new mod modAnim">
        <pc:chgData name="Huang, Cheng" userId="dcee79f9-709d-4267-a116-b68b859be4e5" providerId="ADAL" clId="{F0DA1848-2613-4B61-8534-57A2A33BBD56}" dt="2023-08-31T01:33:08.070" v="5038"/>
        <pc:sldMkLst>
          <pc:docMk/>
          <pc:sldMk cId="561266795" sldId="1434"/>
        </pc:sldMkLst>
        <pc:spChg chg="mod">
          <ac:chgData name="Huang, Cheng" userId="dcee79f9-709d-4267-a116-b68b859be4e5" providerId="ADAL" clId="{F0DA1848-2613-4B61-8534-57A2A33BBD56}" dt="2023-08-25T04:48:06.356" v="642" actId="255"/>
          <ac:spMkLst>
            <pc:docMk/>
            <pc:sldMk cId="561266795" sldId="1434"/>
            <ac:spMk id="2" creationId="{4CA1B85D-CB02-98AD-41B0-30B5AA530325}"/>
          </ac:spMkLst>
        </pc:spChg>
        <pc:spChg chg="del">
          <ac:chgData name="Huang, Cheng" userId="dcee79f9-709d-4267-a116-b68b859be4e5" providerId="ADAL" clId="{F0DA1848-2613-4B61-8534-57A2A33BBD56}" dt="2023-08-25T04:47:16.085" v="560" actId="478"/>
          <ac:spMkLst>
            <pc:docMk/>
            <pc:sldMk cId="561266795" sldId="1434"/>
            <ac:spMk id="3" creationId="{046C02EF-2C3B-78F1-B087-4197EF475102}"/>
          </ac:spMkLst>
        </pc:spChg>
        <pc:spChg chg="add mod">
          <ac:chgData name="Huang, Cheng" userId="dcee79f9-709d-4267-a116-b68b859be4e5" providerId="ADAL" clId="{F0DA1848-2613-4B61-8534-57A2A33BBD56}" dt="2023-08-31T00:56:44.108" v="4678" actId="20577"/>
          <ac:spMkLst>
            <pc:docMk/>
            <pc:sldMk cId="561266795" sldId="1434"/>
            <ac:spMk id="12" creationId="{D48135AA-85C5-72F3-E8C2-CD1D19396BBE}"/>
          </ac:spMkLst>
        </pc:spChg>
        <pc:spChg chg="add mod">
          <ac:chgData name="Huang, Cheng" userId="dcee79f9-709d-4267-a116-b68b859be4e5" providerId="ADAL" clId="{F0DA1848-2613-4B61-8534-57A2A33BBD56}" dt="2023-08-25T04:52:02.807" v="803" actId="20577"/>
          <ac:spMkLst>
            <pc:docMk/>
            <pc:sldMk cId="561266795" sldId="1434"/>
            <ac:spMk id="13" creationId="{F35C7D03-3B7F-4636-2A19-502B8C3ECF95}"/>
          </ac:spMkLst>
        </pc:spChg>
        <pc:grpChg chg="add mod">
          <ac:chgData name="Huang, Cheng" userId="dcee79f9-709d-4267-a116-b68b859be4e5" providerId="ADAL" clId="{F0DA1848-2613-4B61-8534-57A2A33BBD56}" dt="2023-08-25T16:07:55.629" v="1047" actId="1038"/>
          <ac:grpSpMkLst>
            <pc:docMk/>
            <pc:sldMk cId="561266795" sldId="1434"/>
            <ac:grpSpMk id="23" creationId="{49F5BB5E-E6C3-2046-9466-9FBCF9F61F76}"/>
          </ac:grpSpMkLst>
        </pc:grpChg>
        <pc:grpChg chg="add mod">
          <ac:chgData name="Huang, Cheng" userId="dcee79f9-709d-4267-a116-b68b859be4e5" providerId="ADAL" clId="{F0DA1848-2613-4B61-8534-57A2A33BBD56}" dt="2023-08-25T13:34:20.101" v="805" actId="164"/>
          <ac:grpSpMkLst>
            <pc:docMk/>
            <pc:sldMk cId="561266795" sldId="1434"/>
            <ac:grpSpMk id="24" creationId="{E3796B96-766B-CF6B-7BCF-EEE8168CD3D1}"/>
          </ac:grpSpMkLst>
        </pc:grpChg>
        <pc:graphicFrameChg chg="add mod">
          <ac:chgData name="Huang, Cheng" userId="dcee79f9-709d-4267-a116-b68b859be4e5" providerId="ADAL" clId="{F0DA1848-2613-4B61-8534-57A2A33BBD56}" dt="2023-08-25T15:16:09.185" v="826"/>
          <ac:graphicFrameMkLst>
            <pc:docMk/>
            <pc:sldMk cId="561266795" sldId="1434"/>
            <ac:graphicFrameMk id="4" creationId="{B7B7A1B7-17FE-C71A-5A8A-117E2B0B9E78}"/>
          </ac:graphicFrameMkLst>
        </pc:graphicFrameChg>
        <pc:graphicFrameChg chg="add mod">
          <ac:chgData name="Huang, Cheng" userId="dcee79f9-709d-4267-a116-b68b859be4e5" providerId="ADAL" clId="{F0DA1848-2613-4B61-8534-57A2A33BBD56}" dt="2023-08-31T01:33:08.070" v="5038"/>
          <ac:graphicFrameMkLst>
            <pc:docMk/>
            <pc:sldMk cId="561266795" sldId="1434"/>
            <ac:graphicFrameMk id="5" creationId="{7223648D-E378-A9D3-7723-5F753A7FA865}"/>
          </ac:graphicFrameMkLst>
        </pc:graphicFrameChg>
        <pc:cxnChg chg="add mod">
          <ac:chgData name="Huang, Cheng" userId="dcee79f9-709d-4267-a116-b68b859be4e5" providerId="ADAL" clId="{F0DA1848-2613-4B61-8534-57A2A33BBD56}" dt="2023-08-25T13:34:20.101" v="805" actId="164"/>
          <ac:cxnSpMkLst>
            <pc:docMk/>
            <pc:sldMk cId="561266795" sldId="1434"/>
            <ac:cxnSpMk id="7" creationId="{F87C1013-A13F-B864-493A-C051EF033368}"/>
          </ac:cxnSpMkLst>
        </pc:cxnChg>
        <pc:cxnChg chg="add mod">
          <ac:chgData name="Huang, Cheng" userId="dcee79f9-709d-4267-a116-b68b859be4e5" providerId="ADAL" clId="{F0DA1848-2613-4B61-8534-57A2A33BBD56}" dt="2023-08-25T04:52:02.807" v="803" actId="20577"/>
          <ac:cxnSpMkLst>
            <pc:docMk/>
            <pc:sldMk cId="561266795" sldId="1434"/>
            <ac:cxnSpMk id="14" creationId="{D8312D51-9041-EC60-440E-AC037C50A12C}"/>
          </ac:cxnSpMkLst>
        </pc:cxnChg>
      </pc:sldChg>
      <pc:sldChg chg="addSp delSp modSp add mod delAnim modAnim">
        <pc:chgData name="Huang, Cheng" userId="dcee79f9-709d-4267-a116-b68b859be4e5" providerId="ADAL" clId="{F0DA1848-2613-4B61-8534-57A2A33BBD56}" dt="2023-08-31T01:00:38.779" v="4717"/>
        <pc:sldMkLst>
          <pc:docMk/>
          <pc:sldMk cId="3396521695" sldId="1435"/>
        </pc:sldMkLst>
        <pc:spChg chg="mod">
          <ac:chgData name="Huang, Cheng" userId="dcee79f9-709d-4267-a116-b68b859be4e5" providerId="ADAL" clId="{F0DA1848-2613-4B61-8534-57A2A33BBD56}" dt="2023-08-31T00:58:13.712" v="4693" actId="20577"/>
          <ac:spMkLst>
            <pc:docMk/>
            <pc:sldMk cId="3396521695" sldId="1435"/>
            <ac:spMk id="2" creationId="{2B590218-E1D3-B5FC-7F2F-AC19EFFD0CB9}"/>
          </ac:spMkLst>
        </pc:spChg>
        <pc:spChg chg="mod">
          <ac:chgData name="Huang, Cheng" userId="dcee79f9-709d-4267-a116-b68b859be4e5" providerId="ADAL" clId="{F0DA1848-2613-4B61-8534-57A2A33BBD56}" dt="2023-08-25T22:26:09.035" v="1826" actId="1076"/>
          <ac:spMkLst>
            <pc:docMk/>
            <pc:sldMk cId="3396521695" sldId="1435"/>
            <ac:spMk id="3" creationId="{80C07FE5-89C9-575D-CF98-D7CD549DB913}"/>
          </ac:spMkLst>
        </pc:spChg>
        <pc:spChg chg="add del mod topLvl">
          <ac:chgData name="Huang, Cheng" userId="dcee79f9-709d-4267-a116-b68b859be4e5" providerId="ADAL" clId="{F0DA1848-2613-4B61-8534-57A2A33BBD56}" dt="2023-08-25T22:18:54.056" v="1791" actId="478"/>
          <ac:spMkLst>
            <pc:docMk/>
            <pc:sldMk cId="3396521695" sldId="1435"/>
            <ac:spMk id="5" creationId="{B8574145-C34C-87D1-C660-B896E3A3DC95}"/>
          </ac:spMkLst>
        </pc:spChg>
        <pc:spChg chg="add del mod">
          <ac:chgData name="Huang, Cheng" userId="dcee79f9-709d-4267-a116-b68b859be4e5" providerId="ADAL" clId="{F0DA1848-2613-4B61-8534-57A2A33BBD56}" dt="2023-08-25T15:37:28.055" v="919" actId="478"/>
          <ac:spMkLst>
            <pc:docMk/>
            <pc:sldMk cId="3396521695" sldId="1435"/>
            <ac:spMk id="11" creationId="{5D0054BC-07E4-91ED-D527-99368914FDA1}"/>
          </ac:spMkLst>
        </pc:spChg>
        <pc:spChg chg="add mod">
          <ac:chgData name="Huang, Cheng" userId="dcee79f9-709d-4267-a116-b68b859be4e5" providerId="ADAL" clId="{F0DA1848-2613-4B61-8534-57A2A33BBD56}" dt="2023-08-25T22:26:13.626" v="1827" actId="164"/>
          <ac:spMkLst>
            <pc:docMk/>
            <pc:sldMk cId="3396521695" sldId="1435"/>
            <ac:spMk id="24" creationId="{41584ED7-EF53-50A9-550D-4B552703D63A}"/>
          </ac:spMkLst>
        </pc:spChg>
        <pc:spChg chg="add mod">
          <ac:chgData name="Huang, Cheng" userId="dcee79f9-709d-4267-a116-b68b859be4e5" providerId="ADAL" clId="{F0DA1848-2613-4B61-8534-57A2A33BBD56}" dt="2023-08-25T22:27:15.402" v="1840" actId="1035"/>
          <ac:spMkLst>
            <pc:docMk/>
            <pc:sldMk cId="3396521695" sldId="1435"/>
            <ac:spMk id="26" creationId="{D22DB131-9768-EE71-8D26-FE1E48CB722B}"/>
          </ac:spMkLst>
        </pc:spChg>
        <pc:spChg chg="add mod">
          <ac:chgData name="Huang, Cheng" userId="dcee79f9-709d-4267-a116-b68b859be4e5" providerId="ADAL" clId="{F0DA1848-2613-4B61-8534-57A2A33BBD56}" dt="2023-08-25T22:28:40.163" v="1887" actId="115"/>
          <ac:spMkLst>
            <pc:docMk/>
            <pc:sldMk cId="3396521695" sldId="1435"/>
            <ac:spMk id="27" creationId="{CF9A2A97-5F2B-2403-F491-D7C6E663EE27}"/>
          </ac:spMkLst>
        </pc:spChg>
        <pc:spChg chg="add mod">
          <ac:chgData name="Huang, Cheng" userId="dcee79f9-709d-4267-a116-b68b859be4e5" providerId="ADAL" clId="{F0DA1848-2613-4B61-8534-57A2A33BBD56}" dt="2023-08-25T22:29:16.446" v="1914" actId="1036"/>
          <ac:spMkLst>
            <pc:docMk/>
            <pc:sldMk cId="3396521695" sldId="1435"/>
            <ac:spMk id="28" creationId="{C876383A-6E02-CD38-87FB-7675EE5E2186}"/>
          </ac:spMkLst>
        </pc:spChg>
        <pc:spChg chg="add mod">
          <ac:chgData name="Huang, Cheng" userId="dcee79f9-709d-4267-a116-b68b859be4e5" providerId="ADAL" clId="{F0DA1848-2613-4B61-8534-57A2A33BBD56}" dt="2023-08-25T22:29:08.820" v="1901" actId="1038"/>
          <ac:spMkLst>
            <pc:docMk/>
            <pc:sldMk cId="3396521695" sldId="1435"/>
            <ac:spMk id="29" creationId="{A622CB84-8530-B968-B81F-AACC33B15851}"/>
          </ac:spMkLst>
        </pc:spChg>
        <pc:grpChg chg="add del mod">
          <ac:chgData name="Huang, Cheng" userId="dcee79f9-709d-4267-a116-b68b859be4e5" providerId="ADAL" clId="{F0DA1848-2613-4B61-8534-57A2A33BBD56}" dt="2023-08-25T22:18:54.056" v="1791" actId="478"/>
          <ac:grpSpMkLst>
            <pc:docMk/>
            <pc:sldMk cId="3396521695" sldId="1435"/>
            <ac:grpSpMk id="7" creationId="{1AC9CB91-D7EE-1B61-311E-E5B89A2A3CF2}"/>
          </ac:grpSpMkLst>
        </pc:grpChg>
        <pc:grpChg chg="del">
          <ac:chgData name="Huang, Cheng" userId="dcee79f9-709d-4267-a116-b68b859be4e5" providerId="ADAL" clId="{F0DA1848-2613-4B61-8534-57A2A33BBD56}" dt="2023-08-25T15:15:09.036" v="819" actId="478"/>
          <ac:grpSpMkLst>
            <pc:docMk/>
            <pc:sldMk cId="3396521695" sldId="1435"/>
            <ac:grpSpMk id="10" creationId="{502F79ED-1891-66BB-9862-B8D923FBDC99}"/>
          </ac:grpSpMkLst>
        </pc:grpChg>
        <pc:grpChg chg="add del mod">
          <ac:chgData name="Huang, Cheng" userId="dcee79f9-709d-4267-a116-b68b859be4e5" providerId="ADAL" clId="{F0DA1848-2613-4B61-8534-57A2A33BBD56}" dt="2023-08-25T16:08:46.584" v="1055" actId="478"/>
          <ac:grpSpMkLst>
            <pc:docMk/>
            <pc:sldMk cId="3396521695" sldId="1435"/>
            <ac:grpSpMk id="13" creationId="{E6D751DF-213A-6438-535B-0F30C464C6A7}"/>
          </ac:grpSpMkLst>
        </pc:grpChg>
        <pc:grpChg chg="add mod">
          <ac:chgData name="Huang, Cheng" userId="dcee79f9-709d-4267-a116-b68b859be4e5" providerId="ADAL" clId="{F0DA1848-2613-4B61-8534-57A2A33BBD56}" dt="2023-08-25T22:26:13.626" v="1827" actId="164"/>
          <ac:grpSpMkLst>
            <pc:docMk/>
            <pc:sldMk cId="3396521695" sldId="1435"/>
            <ac:grpSpMk id="25" creationId="{C3F3904B-43A5-FC0E-D3E0-3DCB26C3F4F3}"/>
          </ac:grpSpMkLst>
        </pc:grpChg>
        <pc:graphicFrameChg chg="mod topLvl">
          <ac:chgData name="Huang, Cheng" userId="dcee79f9-709d-4267-a116-b68b859be4e5" providerId="ADAL" clId="{F0DA1848-2613-4B61-8534-57A2A33BBD56}" dt="2023-08-25T22:30:34.621" v="1919"/>
          <ac:graphicFrameMkLst>
            <pc:docMk/>
            <pc:sldMk cId="3396521695" sldId="1435"/>
            <ac:graphicFrameMk id="8" creationId="{1ADA2BDA-9ADF-4C8E-935A-FDE86D408112}"/>
          </ac:graphicFrameMkLst>
        </pc:graphicFrameChg>
        <pc:graphicFrameChg chg="add del mod">
          <ac:chgData name="Huang, Cheng" userId="dcee79f9-709d-4267-a116-b68b859be4e5" providerId="ADAL" clId="{F0DA1848-2613-4B61-8534-57A2A33BBD56}" dt="2023-08-25T16:08:10.843" v="1050"/>
          <ac:graphicFrameMkLst>
            <pc:docMk/>
            <pc:sldMk cId="3396521695" sldId="1435"/>
            <ac:graphicFrameMk id="12" creationId="{9CD14948-C3B3-48C5-628E-7ECF3F112A5F}"/>
          </ac:graphicFrameMkLst>
        </pc:graphicFrameChg>
        <pc:graphicFrameChg chg="mod topLvl">
          <ac:chgData name="Huang, Cheng" userId="dcee79f9-709d-4267-a116-b68b859be4e5" providerId="ADAL" clId="{F0DA1848-2613-4B61-8534-57A2A33BBD56}" dt="2023-08-31T01:00:38.779" v="4717"/>
          <ac:graphicFrameMkLst>
            <pc:docMk/>
            <pc:sldMk cId="3396521695" sldId="1435"/>
            <ac:graphicFrameMk id="14" creationId="{6243F21D-F5FB-76F2-CB1E-AAAC31B87EEA}"/>
          </ac:graphicFrameMkLst>
        </pc:graphicFrameChg>
        <pc:graphicFrameChg chg="add del mod">
          <ac:chgData name="Huang, Cheng" userId="dcee79f9-709d-4267-a116-b68b859be4e5" providerId="ADAL" clId="{F0DA1848-2613-4B61-8534-57A2A33BBD56}" dt="2023-08-25T22:17:28.348" v="1770" actId="478"/>
          <ac:graphicFrameMkLst>
            <pc:docMk/>
            <pc:sldMk cId="3396521695" sldId="1435"/>
            <ac:graphicFrameMk id="21" creationId="{4C5D41AA-3B25-707B-C13C-EE9DAF43D37A}"/>
          </ac:graphicFrameMkLst>
        </pc:graphicFrameChg>
        <pc:graphicFrameChg chg="add mod ord">
          <ac:chgData name="Huang, Cheng" userId="dcee79f9-709d-4267-a116-b68b859be4e5" providerId="ADAL" clId="{F0DA1848-2613-4B61-8534-57A2A33BBD56}" dt="2023-08-25T22:26:13.626" v="1827" actId="164"/>
          <ac:graphicFrameMkLst>
            <pc:docMk/>
            <pc:sldMk cId="3396521695" sldId="1435"/>
            <ac:graphicFrameMk id="23" creationId="{220D2168-4560-9360-C1F9-B5B65D564EE6}"/>
          </ac:graphicFrameMkLst>
        </pc:graphicFrameChg>
        <pc:cxnChg chg="del mod topLvl">
          <ac:chgData name="Huang, Cheng" userId="dcee79f9-709d-4267-a116-b68b859be4e5" providerId="ADAL" clId="{F0DA1848-2613-4B61-8534-57A2A33BBD56}" dt="2023-08-25T16:08:46.584" v="1055" actId="478"/>
          <ac:cxnSpMkLst>
            <pc:docMk/>
            <pc:sldMk cId="3396521695" sldId="1435"/>
            <ac:cxnSpMk id="15" creationId="{6FC47CE3-605B-BC44-299D-60DAC7C455A3}"/>
          </ac:cxnSpMkLst>
        </pc:cxnChg>
        <pc:cxnChg chg="add mod ord">
          <ac:chgData name="Huang, Cheng" userId="dcee79f9-709d-4267-a116-b68b859be4e5" providerId="ADAL" clId="{F0DA1848-2613-4B61-8534-57A2A33BBD56}" dt="2023-08-25T22:19:30.679" v="1803" actId="1036"/>
          <ac:cxnSpMkLst>
            <pc:docMk/>
            <pc:sldMk cId="3396521695" sldId="1435"/>
            <ac:cxnSpMk id="16" creationId="{914E205D-8033-E571-C545-F7D3BE76AF3E}"/>
          </ac:cxnSpMkLst>
        </pc:cxnChg>
      </pc:sldChg>
      <pc:sldChg chg="addSp delSp modSp add mod">
        <pc:chgData name="Huang, Cheng" userId="dcee79f9-709d-4267-a116-b68b859be4e5" providerId="ADAL" clId="{F0DA1848-2613-4B61-8534-57A2A33BBD56}" dt="2023-08-26T02:47:55.147" v="2539"/>
        <pc:sldMkLst>
          <pc:docMk/>
          <pc:sldMk cId="4216184338" sldId="1436"/>
        </pc:sldMkLst>
        <pc:spChg chg="mod">
          <ac:chgData name="Huang, Cheng" userId="dcee79f9-709d-4267-a116-b68b859be4e5" providerId="ADAL" clId="{F0DA1848-2613-4B61-8534-57A2A33BBD56}" dt="2023-08-25T17:31:20.150" v="1325" actId="20577"/>
          <ac:spMkLst>
            <pc:docMk/>
            <pc:sldMk cId="4216184338" sldId="1436"/>
            <ac:spMk id="2" creationId="{2B590218-E1D3-B5FC-7F2F-AC19EFFD0CB9}"/>
          </ac:spMkLst>
        </pc:spChg>
        <pc:spChg chg="del">
          <ac:chgData name="Huang, Cheng" userId="dcee79f9-709d-4267-a116-b68b859be4e5" providerId="ADAL" clId="{F0DA1848-2613-4B61-8534-57A2A33BBD56}" dt="2023-08-25T15:49:58.059" v="959" actId="478"/>
          <ac:spMkLst>
            <pc:docMk/>
            <pc:sldMk cId="4216184338" sldId="1436"/>
            <ac:spMk id="4" creationId="{56C30DF9-1815-C82F-90DC-A0F9D62A3642}"/>
          </ac:spMkLst>
        </pc:spChg>
        <pc:spChg chg="add mod">
          <ac:chgData name="Huang, Cheng" userId="dcee79f9-709d-4267-a116-b68b859be4e5" providerId="ADAL" clId="{F0DA1848-2613-4B61-8534-57A2A33BBD56}" dt="2023-08-25T17:29:48.002" v="1311" actId="1036"/>
          <ac:spMkLst>
            <pc:docMk/>
            <pc:sldMk cId="4216184338" sldId="1436"/>
            <ac:spMk id="18" creationId="{D6B44994-5560-EB9E-FD14-DE04568ECF95}"/>
          </ac:spMkLst>
        </pc:spChg>
        <pc:graphicFrameChg chg="add del mod">
          <ac:chgData name="Huang, Cheng" userId="dcee79f9-709d-4267-a116-b68b859be4e5" providerId="ADAL" clId="{F0DA1848-2613-4B61-8534-57A2A33BBD56}" dt="2023-08-25T18:02:56.316" v="1590" actId="478"/>
          <ac:graphicFrameMkLst>
            <pc:docMk/>
            <pc:sldMk cId="4216184338" sldId="1436"/>
            <ac:graphicFrameMk id="5" creationId="{18D2C48F-2CE3-EF11-7EB1-947D18739C92}"/>
          </ac:graphicFrameMkLst>
        </pc:graphicFrameChg>
        <pc:graphicFrameChg chg="mod">
          <ac:chgData name="Huang, Cheng" userId="dcee79f9-709d-4267-a116-b68b859be4e5" providerId="ADAL" clId="{F0DA1848-2613-4B61-8534-57A2A33BBD56}" dt="2023-08-25T17:56:38.296" v="1571"/>
          <ac:graphicFrameMkLst>
            <pc:docMk/>
            <pc:sldMk cId="4216184338" sldId="1436"/>
            <ac:graphicFrameMk id="7" creationId="{0E009064-1AB6-CA59-D033-44FB5B872618}"/>
          </ac:graphicFrameMkLst>
        </pc:graphicFrameChg>
        <pc:graphicFrameChg chg="add mod">
          <ac:chgData name="Huang, Cheng" userId="dcee79f9-709d-4267-a116-b68b859be4e5" providerId="ADAL" clId="{F0DA1848-2613-4B61-8534-57A2A33BBD56}" dt="2023-08-26T02:47:55.147" v="2539"/>
          <ac:graphicFrameMkLst>
            <pc:docMk/>
            <pc:sldMk cId="4216184338" sldId="1436"/>
            <ac:graphicFrameMk id="8" creationId="{E065E343-FAA8-8056-1D86-59C9AD33FA7B}"/>
          </ac:graphicFrameMkLst>
        </pc:graphicFrameChg>
        <pc:graphicFrameChg chg="add del mod">
          <ac:chgData name="Huang, Cheng" userId="dcee79f9-709d-4267-a116-b68b859be4e5" providerId="ADAL" clId="{F0DA1848-2613-4B61-8534-57A2A33BBD56}" dt="2023-08-25T17:25:42.800" v="1228" actId="21"/>
          <ac:graphicFrameMkLst>
            <pc:docMk/>
            <pc:sldMk cId="4216184338" sldId="1436"/>
            <ac:graphicFrameMk id="14" creationId="{D9FB0E96-1D14-47F2-4AAC-C8890EBFDCE0}"/>
          </ac:graphicFrameMkLst>
        </pc:graphicFrameChg>
        <pc:cxnChg chg="add mod">
          <ac:chgData name="Huang, Cheng" userId="dcee79f9-709d-4267-a116-b68b859be4e5" providerId="ADAL" clId="{F0DA1848-2613-4B61-8534-57A2A33BBD56}" dt="2023-08-25T18:03:38.792" v="1642" actId="1076"/>
          <ac:cxnSpMkLst>
            <pc:docMk/>
            <pc:sldMk cId="4216184338" sldId="1436"/>
            <ac:cxnSpMk id="6" creationId="{DCECBAA6-C16A-BFC4-2FCD-B587D7895CBE}"/>
          </ac:cxnSpMkLst>
        </pc:cxnChg>
        <pc:cxnChg chg="add del mod">
          <ac:chgData name="Huang, Cheng" userId="dcee79f9-709d-4267-a116-b68b859be4e5" providerId="ADAL" clId="{F0DA1848-2613-4B61-8534-57A2A33BBD56}" dt="2023-08-25T18:03:11.054" v="1596" actId="478"/>
          <ac:cxnSpMkLst>
            <pc:docMk/>
            <pc:sldMk cId="4216184338" sldId="1436"/>
            <ac:cxnSpMk id="15" creationId="{EA3E95BF-219B-6B33-719A-9F036384EEAC}"/>
          </ac:cxnSpMkLst>
        </pc:cxnChg>
      </pc:sldChg>
      <pc:sldChg chg="addSp delSp modSp new mod delAnim modAnim">
        <pc:chgData name="Huang, Cheng" userId="dcee79f9-709d-4267-a116-b68b859be4e5" providerId="ADAL" clId="{F0DA1848-2613-4B61-8534-57A2A33BBD56}" dt="2023-08-31T01:01:14.332" v="4724"/>
        <pc:sldMkLst>
          <pc:docMk/>
          <pc:sldMk cId="3765617767" sldId="1437"/>
        </pc:sldMkLst>
        <pc:spChg chg="mod">
          <ac:chgData name="Huang, Cheng" userId="dcee79f9-709d-4267-a116-b68b859be4e5" providerId="ADAL" clId="{F0DA1848-2613-4B61-8534-57A2A33BBD56}" dt="2023-08-25T22:44:04.613" v="2061" actId="2711"/>
          <ac:spMkLst>
            <pc:docMk/>
            <pc:sldMk cId="3765617767" sldId="1437"/>
            <ac:spMk id="2" creationId="{F2EEA11A-15B0-D6DC-8271-FA0FDDAFD5EE}"/>
          </ac:spMkLst>
        </pc:spChg>
        <pc:spChg chg="del">
          <ac:chgData name="Huang, Cheng" userId="dcee79f9-709d-4267-a116-b68b859be4e5" providerId="ADAL" clId="{F0DA1848-2613-4B61-8534-57A2A33BBD56}" dt="2023-08-25T17:45:10.720" v="1452" actId="478"/>
          <ac:spMkLst>
            <pc:docMk/>
            <pc:sldMk cId="3765617767" sldId="1437"/>
            <ac:spMk id="3" creationId="{3D72DE11-A2A6-719D-0D36-41D44F1F391A}"/>
          </ac:spMkLst>
        </pc:spChg>
        <pc:spChg chg="add mod">
          <ac:chgData name="Huang, Cheng" userId="dcee79f9-709d-4267-a116-b68b859be4e5" providerId="ADAL" clId="{F0DA1848-2613-4B61-8534-57A2A33BBD56}" dt="2023-08-25T22:36:22.090" v="2032" actId="164"/>
          <ac:spMkLst>
            <pc:docMk/>
            <pc:sldMk cId="3765617767" sldId="1437"/>
            <ac:spMk id="19" creationId="{EA4D0216-4BCD-B807-A982-C466BB0950D4}"/>
          </ac:spMkLst>
        </pc:spChg>
        <pc:grpChg chg="add del mod">
          <ac:chgData name="Huang, Cheng" userId="dcee79f9-709d-4267-a116-b68b859be4e5" providerId="ADAL" clId="{F0DA1848-2613-4B61-8534-57A2A33BBD56}" dt="2023-08-25T17:44:47.817" v="1449" actId="478"/>
          <ac:grpSpMkLst>
            <pc:docMk/>
            <pc:sldMk cId="3765617767" sldId="1437"/>
            <ac:grpSpMk id="4" creationId="{BC77201F-A36D-7D7B-6FCA-6E1B645A824F}"/>
          </ac:grpSpMkLst>
        </pc:grpChg>
        <pc:grpChg chg="add mod">
          <ac:chgData name="Huang, Cheng" userId="dcee79f9-709d-4267-a116-b68b859be4e5" providerId="ADAL" clId="{F0DA1848-2613-4B61-8534-57A2A33BBD56}" dt="2023-08-26T02:53:21.809" v="2634" actId="1037"/>
          <ac:grpSpMkLst>
            <pc:docMk/>
            <pc:sldMk cId="3765617767" sldId="1437"/>
            <ac:grpSpMk id="21" creationId="{79D53C56-5B45-E28B-83D0-9DE2C32051B6}"/>
          </ac:grpSpMkLst>
        </pc:grpChg>
        <pc:graphicFrameChg chg="mod topLvl">
          <ac:chgData name="Huang, Cheng" userId="dcee79f9-709d-4267-a116-b68b859be4e5" providerId="ADAL" clId="{F0DA1848-2613-4B61-8534-57A2A33BBD56}" dt="2023-08-31T01:01:14.332" v="4724"/>
          <ac:graphicFrameMkLst>
            <pc:docMk/>
            <pc:sldMk cId="3765617767" sldId="1437"/>
            <ac:graphicFrameMk id="5" creationId="{767301D8-014F-9181-37DC-E5C6B29733F0}"/>
          </ac:graphicFrameMkLst>
        </pc:graphicFrameChg>
        <pc:graphicFrameChg chg="add mod">
          <ac:chgData name="Huang, Cheng" userId="dcee79f9-709d-4267-a116-b68b859be4e5" providerId="ADAL" clId="{F0DA1848-2613-4B61-8534-57A2A33BBD56}" dt="2023-08-26T03:13:09.886" v="2804"/>
          <ac:graphicFrameMkLst>
            <pc:docMk/>
            <pc:sldMk cId="3765617767" sldId="1437"/>
            <ac:graphicFrameMk id="11" creationId="{8BB01244-A240-0FE9-CE95-8726AAC8D2A8}"/>
          </ac:graphicFrameMkLst>
        </pc:graphicFrameChg>
        <pc:cxnChg chg="del mod topLvl">
          <ac:chgData name="Huang, Cheng" userId="dcee79f9-709d-4267-a116-b68b859be4e5" providerId="ADAL" clId="{F0DA1848-2613-4B61-8534-57A2A33BBD56}" dt="2023-08-25T17:44:47.817" v="1449" actId="478"/>
          <ac:cxnSpMkLst>
            <pc:docMk/>
            <pc:sldMk cId="3765617767" sldId="1437"/>
            <ac:cxnSpMk id="6" creationId="{4D4CFFB5-605E-D464-1880-EB6785609F03}"/>
          </ac:cxnSpMkLst>
        </pc:cxnChg>
        <pc:cxnChg chg="add mod">
          <ac:chgData name="Huang, Cheng" userId="dcee79f9-709d-4267-a116-b68b859be4e5" providerId="ADAL" clId="{F0DA1848-2613-4B61-8534-57A2A33BBD56}" dt="2023-08-25T22:32:49.873" v="1928" actId="14100"/>
          <ac:cxnSpMkLst>
            <pc:docMk/>
            <pc:sldMk cId="3765617767" sldId="1437"/>
            <ac:cxnSpMk id="7" creationId="{9ED40A0E-CD02-1645-9DC3-C820578C427D}"/>
          </ac:cxnSpMkLst>
        </pc:cxnChg>
        <pc:cxnChg chg="add mod ord">
          <ac:chgData name="Huang, Cheng" userId="dcee79f9-709d-4267-a116-b68b859be4e5" providerId="ADAL" clId="{F0DA1848-2613-4B61-8534-57A2A33BBD56}" dt="2023-08-25T22:36:22.090" v="2032" actId="164"/>
          <ac:cxnSpMkLst>
            <pc:docMk/>
            <pc:sldMk cId="3765617767" sldId="1437"/>
            <ac:cxnSpMk id="16" creationId="{E77BB9F2-21FC-82C6-0075-9AF2E82F2720}"/>
          </ac:cxnSpMkLst>
        </pc:cxnChg>
      </pc:sldChg>
      <pc:sldChg chg="addSp modSp new del mod">
        <pc:chgData name="Huang, Cheng" userId="dcee79f9-709d-4267-a116-b68b859be4e5" providerId="ADAL" clId="{F0DA1848-2613-4B61-8534-57A2A33BBD56}" dt="2023-08-25T17:35:36.302" v="1400" actId="47"/>
        <pc:sldMkLst>
          <pc:docMk/>
          <pc:sldMk cId="2924399713" sldId="1438"/>
        </pc:sldMkLst>
        <pc:graphicFrameChg chg="add mod">
          <ac:chgData name="Huang, Cheng" userId="dcee79f9-709d-4267-a116-b68b859be4e5" providerId="ADAL" clId="{F0DA1848-2613-4B61-8534-57A2A33BBD56}" dt="2023-08-25T17:31:59.801" v="1339"/>
          <ac:graphicFrameMkLst>
            <pc:docMk/>
            <pc:sldMk cId="2924399713" sldId="1438"/>
            <ac:graphicFrameMk id="4" creationId="{ABDAEC52-7CCC-7B39-7668-C74A360D27E3}"/>
          </ac:graphicFrameMkLst>
        </pc:graphicFrameChg>
      </pc:sldChg>
      <pc:sldChg chg="delSp modSp add mod ord">
        <pc:chgData name="Huang, Cheng" userId="dcee79f9-709d-4267-a116-b68b859be4e5" providerId="ADAL" clId="{F0DA1848-2613-4B61-8534-57A2A33BBD56}" dt="2023-08-31T01:00:33.564" v="4715"/>
        <pc:sldMkLst>
          <pc:docMk/>
          <pc:sldMk cId="3083570091" sldId="1439"/>
        </pc:sldMkLst>
        <pc:spChg chg="mod">
          <ac:chgData name="Huang, Cheng" userId="dcee79f9-709d-4267-a116-b68b859be4e5" providerId="ADAL" clId="{F0DA1848-2613-4B61-8534-57A2A33BBD56}" dt="2023-08-25T17:31:30.113" v="1331" actId="20577"/>
          <ac:spMkLst>
            <pc:docMk/>
            <pc:sldMk cId="3083570091" sldId="1439"/>
            <ac:spMk id="2" creationId="{2B590218-E1D3-B5FC-7F2F-AC19EFFD0CB9}"/>
          </ac:spMkLst>
        </pc:spChg>
        <pc:spChg chg="mod">
          <ac:chgData name="Huang, Cheng" userId="dcee79f9-709d-4267-a116-b68b859be4e5" providerId="ADAL" clId="{F0DA1848-2613-4B61-8534-57A2A33BBD56}" dt="2023-08-25T17:35:11.150" v="1399" actId="20577"/>
          <ac:spMkLst>
            <pc:docMk/>
            <pc:sldMk cId="3083570091" sldId="1439"/>
            <ac:spMk id="18" creationId="{D6B44994-5560-EB9E-FD14-DE04568ECF95}"/>
          </ac:spMkLst>
        </pc:spChg>
        <pc:graphicFrameChg chg="del mod">
          <ac:chgData name="Huang, Cheng" userId="dcee79f9-709d-4267-a116-b68b859be4e5" providerId="ADAL" clId="{F0DA1848-2613-4B61-8534-57A2A33BBD56}" dt="2023-08-25T18:04:15.503" v="1651" actId="478"/>
          <ac:graphicFrameMkLst>
            <pc:docMk/>
            <pc:sldMk cId="3083570091" sldId="1439"/>
            <ac:graphicFrameMk id="5" creationId="{18D2C48F-2CE3-EF11-7EB1-947D18739C92}"/>
          </ac:graphicFrameMkLst>
        </pc:graphicFrameChg>
        <pc:graphicFrameChg chg="mod">
          <ac:chgData name="Huang, Cheng" userId="dcee79f9-709d-4267-a116-b68b859be4e5" providerId="ADAL" clId="{F0DA1848-2613-4B61-8534-57A2A33BBD56}" dt="2023-08-31T01:00:23.228" v="4712"/>
          <ac:graphicFrameMkLst>
            <pc:docMk/>
            <pc:sldMk cId="3083570091" sldId="1439"/>
            <ac:graphicFrameMk id="7" creationId="{0E009064-1AB6-CA59-D033-44FB5B872618}"/>
          </ac:graphicFrameMkLst>
        </pc:graphicFrameChg>
        <pc:graphicFrameChg chg="mod">
          <ac:chgData name="Huang, Cheng" userId="dcee79f9-709d-4267-a116-b68b859be4e5" providerId="ADAL" clId="{F0DA1848-2613-4B61-8534-57A2A33BBD56}" dt="2023-08-31T01:00:33.564" v="4715"/>
          <ac:graphicFrameMkLst>
            <pc:docMk/>
            <pc:sldMk cId="3083570091" sldId="1439"/>
            <ac:graphicFrameMk id="8" creationId="{E065E343-FAA8-8056-1D86-59C9AD33FA7B}"/>
          </ac:graphicFrameMkLst>
        </pc:graphicFrameChg>
        <pc:cxnChg chg="mod">
          <ac:chgData name="Huang, Cheng" userId="dcee79f9-709d-4267-a116-b68b859be4e5" providerId="ADAL" clId="{F0DA1848-2613-4B61-8534-57A2A33BBD56}" dt="2023-08-25T18:03:50.540" v="1644" actId="1035"/>
          <ac:cxnSpMkLst>
            <pc:docMk/>
            <pc:sldMk cId="3083570091" sldId="1439"/>
            <ac:cxnSpMk id="6" creationId="{DCECBAA6-C16A-BFC4-2FCD-B587D7895CBE}"/>
          </ac:cxnSpMkLst>
        </pc:cxnChg>
        <pc:cxnChg chg="del mod">
          <ac:chgData name="Huang, Cheng" userId="dcee79f9-709d-4267-a116-b68b859be4e5" providerId="ADAL" clId="{F0DA1848-2613-4B61-8534-57A2A33BBD56}" dt="2023-08-25T18:03:46.401" v="1643" actId="478"/>
          <ac:cxnSpMkLst>
            <pc:docMk/>
            <pc:sldMk cId="3083570091" sldId="1439"/>
            <ac:cxnSpMk id="15" creationId="{EA3E95BF-219B-6B33-719A-9F036384EEAC}"/>
          </ac:cxnSpMkLst>
        </pc:cxnChg>
      </pc:sldChg>
      <pc:sldChg chg="addSp delSp modSp new mod ord delAnim modAnim">
        <pc:chgData name="Huang, Cheng" userId="dcee79f9-709d-4267-a116-b68b859be4e5" providerId="ADAL" clId="{F0DA1848-2613-4B61-8534-57A2A33BBD56}" dt="2023-08-31T01:35:02.395" v="5042" actId="20577"/>
        <pc:sldMkLst>
          <pc:docMk/>
          <pc:sldMk cId="2616186181" sldId="1440"/>
        </pc:sldMkLst>
        <pc:spChg chg="mod">
          <ac:chgData name="Huang, Cheng" userId="dcee79f9-709d-4267-a116-b68b859be4e5" providerId="ADAL" clId="{F0DA1848-2613-4B61-8534-57A2A33BBD56}" dt="2023-08-25T17:42:53.710" v="1444"/>
          <ac:spMkLst>
            <pc:docMk/>
            <pc:sldMk cId="2616186181" sldId="1440"/>
            <ac:spMk id="2" creationId="{2678B9B8-422E-E0E3-162C-32A1F0E68391}"/>
          </ac:spMkLst>
        </pc:spChg>
        <pc:spChg chg="mod">
          <ac:chgData name="Huang, Cheng" userId="dcee79f9-709d-4267-a116-b68b859be4e5" providerId="ADAL" clId="{F0DA1848-2613-4B61-8534-57A2A33BBD56}" dt="2023-08-31T01:35:02.395" v="5042" actId="20577"/>
          <ac:spMkLst>
            <pc:docMk/>
            <pc:sldMk cId="2616186181" sldId="1440"/>
            <ac:spMk id="3" creationId="{34599255-2686-AB14-0D55-3E918E3375F6}"/>
          </ac:spMkLst>
        </pc:spChg>
        <pc:grpChg chg="add del mod">
          <ac:chgData name="Huang, Cheng" userId="dcee79f9-709d-4267-a116-b68b859be4e5" providerId="ADAL" clId="{F0DA1848-2613-4B61-8534-57A2A33BBD56}" dt="2023-08-26T02:37:17.792" v="2205" actId="478"/>
          <ac:grpSpMkLst>
            <pc:docMk/>
            <pc:sldMk cId="2616186181" sldId="1440"/>
            <ac:grpSpMk id="4" creationId="{70BDFB02-54A4-1434-F4C0-E9D4870CECBC}"/>
          </ac:grpSpMkLst>
        </pc:grpChg>
        <pc:graphicFrameChg chg="mod topLvl">
          <ac:chgData name="Huang, Cheng" userId="dcee79f9-709d-4267-a116-b68b859be4e5" providerId="ADAL" clId="{F0DA1848-2613-4B61-8534-57A2A33BBD56}" dt="2023-08-26T02:52:06.502" v="2614"/>
          <ac:graphicFrameMkLst>
            <pc:docMk/>
            <pc:sldMk cId="2616186181" sldId="1440"/>
            <ac:graphicFrameMk id="5" creationId="{49D860EB-6A87-0CDA-96A0-AE3F25AF0BDE}"/>
          </ac:graphicFrameMkLst>
        </pc:graphicFrameChg>
        <pc:graphicFrameChg chg="add del mod">
          <ac:chgData name="Huang, Cheng" userId="dcee79f9-709d-4267-a116-b68b859be4e5" providerId="ADAL" clId="{F0DA1848-2613-4B61-8534-57A2A33BBD56}" dt="2023-08-26T02:44:56.162" v="2457" actId="478"/>
          <ac:graphicFrameMkLst>
            <pc:docMk/>
            <pc:sldMk cId="2616186181" sldId="1440"/>
            <ac:graphicFrameMk id="7" creationId="{D4FF7A8D-B42A-F135-5B66-A0CAEA378D7B}"/>
          </ac:graphicFrameMkLst>
        </pc:graphicFrameChg>
        <pc:graphicFrameChg chg="add mod">
          <ac:chgData name="Huang, Cheng" userId="dcee79f9-709d-4267-a116-b68b859be4e5" providerId="ADAL" clId="{F0DA1848-2613-4B61-8534-57A2A33BBD56}" dt="2023-08-31T01:01:46.862" v="4739" actId="1037"/>
          <ac:graphicFrameMkLst>
            <pc:docMk/>
            <pc:sldMk cId="2616186181" sldId="1440"/>
            <ac:graphicFrameMk id="8" creationId="{63B4FCB3-BECC-3E47-2278-9633EE096E16}"/>
          </ac:graphicFrameMkLst>
        </pc:graphicFrameChg>
        <pc:graphicFrameChg chg="add mod">
          <ac:chgData name="Huang, Cheng" userId="dcee79f9-709d-4267-a116-b68b859be4e5" providerId="ADAL" clId="{F0DA1848-2613-4B61-8534-57A2A33BBD56}" dt="2023-08-31T01:01:46.862" v="4739" actId="1037"/>
          <ac:graphicFrameMkLst>
            <pc:docMk/>
            <pc:sldMk cId="2616186181" sldId="1440"/>
            <ac:graphicFrameMk id="9" creationId="{4C9DF30F-141B-2759-D1BD-B7578F9DBAD3}"/>
          </ac:graphicFrameMkLst>
        </pc:graphicFrameChg>
        <pc:graphicFrameChg chg="add mod">
          <ac:chgData name="Huang, Cheng" userId="dcee79f9-709d-4267-a116-b68b859be4e5" providerId="ADAL" clId="{F0DA1848-2613-4B61-8534-57A2A33BBD56}" dt="2023-08-31T01:01:46.862" v="4739" actId="1037"/>
          <ac:graphicFrameMkLst>
            <pc:docMk/>
            <pc:sldMk cId="2616186181" sldId="1440"/>
            <ac:graphicFrameMk id="10" creationId="{37D1352B-A11A-74CB-3301-712473C5B2BB}"/>
          </ac:graphicFrameMkLst>
        </pc:graphicFrameChg>
        <pc:graphicFrameChg chg="add mod">
          <ac:chgData name="Huang, Cheng" userId="dcee79f9-709d-4267-a116-b68b859be4e5" providerId="ADAL" clId="{F0DA1848-2613-4B61-8534-57A2A33BBD56}" dt="2023-08-31T01:01:46.862" v="4739" actId="1037"/>
          <ac:graphicFrameMkLst>
            <pc:docMk/>
            <pc:sldMk cId="2616186181" sldId="1440"/>
            <ac:graphicFrameMk id="11" creationId="{47C47B63-DA62-D990-43D3-22D610F93F79}"/>
          </ac:graphicFrameMkLst>
        </pc:graphicFrameChg>
        <pc:graphicFrameChg chg="add mod">
          <ac:chgData name="Huang, Cheng" userId="dcee79f9-709d-4267-a116-b68b859be4e5" providerId="ADAL" clId="{F0DA1848-2613-4B61-8534-57A2A33BBD56}" dt="2023-08-31T01:01:46.862" v="4739" actId="1037"/>
          <ac:graphicFrameMkLst>
            <pc:docMk/>
            <pc:sldMk cId="2616186181" sldId="1440"/>
            <ac:graphicFrameMk id="12" creationId="{8C1D1DB5-2400-3067-E84C-EF916E3BC15D}"/>
          </ac:graphicFrameMkLst>
        </pc:graphicFrameChg>
        <pc:cxnChg chg="del mod topLvl">
          <ac:chgData name="Huang, Cheng" userId="dcee79f9-709d-4267-a116-b68b859be4e5" providerId="ADAL" clId="{F0DA1848-2613-4B61-8534-57A2A33BBD56}" dt="2023-08-26T02:37:17.792" v="2205" actId="478"/>
          <ac:cxnSpMkLst>
            <pc:docMk/>
            <pc:sldMk cId="2616186181" sldId="1440"/>
            <ac:cxnSpMk id="6" creationId="{05B5D70C-347C-E5F1-F799-F2DF8EAC2A21}"/>
          </ac:cxnSpMkLst>
        </pc:cxnChg>
      </pc:sldChg>
      <pc:sldChg chg="addSp delSp modSp add del mod">
        <pc:chgData name="Huang, Cheng" userId="dcee79f9-709d-4267-a116-b68b859be4e5" providerId="ADAL" clId="{F0DA1848-2613-4B61-8534-57A2A33BBD56}" dt="2023-08-26T03:19:39.865" v="2981"/>
        <pc:sldMkLst>
          <pc:docMk/>
          <pc:sldMk cId="1065186928" sldId="1441"/>
        </pc:sldMkLst>
        <pc:spChg chg="mod">
          <ac:chgData name="Huang, Cheng" userId="dcee79f9-709d-4267-a116-b68b859be4e5" providerId="ADAL" clId="{F0DA1848-2613-4B61-8534-57A2A33BBD56}" dt="2023-08-26T03:16:03.201" v="2960" actId="313"/>
          <ac:spMkLst>
            <pc:docMk/>
            <pc:sldMk cId="1065186928" sldId="1441"/>
            <ac:spMk id="2" creationId="{00000000-0000-0000-0000-000000000000}"/>
          </ac:spMkLst>
        </pc:spChg>
        <pc:spChg chg="mod">
          <ac:chgData name="Huang, Cheng" userId="dcee79f9-709d-4267-a116-b68b859be4e5" providerId="ADAL" clId="{F0DA1848-2613-4B61-8534-57A2A33BBD56}" dt="2023-08-26T03:16:16.701" v="2963" actId="14100"/>
          <ac:spMkLst>
            <pc:docMk/>
            <pc:sldMk cId="1065186928" sldId="1441"/>
            <ac:spMk id="3" creationId="{00000000-0000-0000-0000-000000000000}"/>
          </ac:spMkLst>
        </pc:spChg>
        <pc:spChg chg="del mod">
          <ac:chgData name="Huang, Cheng" userId="dcee79f9-709d-4267-a116-b68b859be4e5" providerId="ADAL" clId="{F0DA1848-2613-4B61-8534-57A2A33BBD56}" dt="2023-08-26T03:04:08.352" v="2702" actId="478"/>
          <ac:spMkLst>
            <pc:docMk/>
            <pc:sldMk cId="1065186928" sldId="1441"/>
            <ac:spMk id="5" creationId="{476D02D5-A670-5441-6DED-C5A677ABFC9A}"/>
          </ac:spMkLst>
        </pc:spChg>
        <pc:spChg chg="mod topLvl">
          <ac:chgData name="Huang, Cheng" userId="dcee79f9-709d-4267-a116-b68b859be4e5" providerId="ADAL" clId="{F0DA1848-2613-4B61-8534-57A2A33BBD56}" dt="2023-08-26T03:04:12.789" v="2703" actId="14100"/>
          <ac:spMkLst>
            <pc:docMk/>
            <pc:sldMk cId="1065186928" sldId="1441"/>
            <ac:spMk id="6" creationId="{00000000-0000-0000-0000-000000000000}"/>
          </ac:spMkLst>
        </pc:spChg>
        <pc:spChg chg="del mod topLvl">
          <ac:chgData name="Huang, Cheng" userId="dcee79f9-709d-4267-a116-b68b859be4e5" providerId="ADAL" clId="{F0DA1848-2613-4B61-8534-57A2A33BBD56}" dt="2023-08-26T02:56:56.502" v="2675" actId="478"/>
          <ac:spMkLst>
            <pc:docMk/>
            <pc:sldMk cId="1065186928" sldId="1441"/>
            <ac:spMk id="7" creationId="{00000000-0000-0000-0000-000000000000}"/>
          </ac:spMkLst>
        </pc:spChg>
        <pc:spChg chg="mod ord topLvl">
          <ac:chgData name="Huang, Cheng" userId="dcee79f9-709d-4267-a116-b68b859be4e5" providerId="ADAL" clId="{F0DA1848-2613-4B61-8534-57A2A33BBD56}" dt="2023-08-26T03:03:57.241" v="2701" actId="1038"/>
          <ac:spMkLst>
            <pc:docMk/>
            <pc:sldMk cId="1065186928" sldId="1441"/>
            <ac:spMk id="8" creationId="{00000000-0000-0000-0000-000000000000}"/>
          </ac:spMkLst>
        </pc:spChg>
        <pc:spChg chg="mod topLvl">
          <ac:chgData name="Huang, Cheng" userId="dcee79f9-709d-4267-a116-b68b859be4e5" providerId="ADAL" clId="{F0DA1848-2613-4B61-8534-57A2A33BBD56}" dt="2023-08-26T03:04:54.313" v="2717" actId="1036"/>
          <ac:spMkLst>
            <pc:docMk/>
            <pc:sldMk cId="1065186928" sldId="1441"/>
            <ac:spMk id="9" creationId="{00000000-0000-0000-0000-000000000000}"/>
          </ac:spMkLst>
        </pc:spChg>
        <pc:spChg chg="del mod topLvl">
          <ac:chgData name="Huang, Cheng" userId="dcee79f9-709d-4267-a116-b68b859be4e5" providerId="ADAL" clId="{F0DA1848-2613-4B61-8534-57A2A33BBD56}" dt="2023-08-26T02:56:55.288" v="2674" actId="478"/>
          <ac:spMkLst>
            <pc:docMk/>
            <pc:sldMk cId="1065186928" sldId="1441"/>
            <ac:spMk id="10" creationId="{00000000-0000-0000-0000-000000000000}"/>
          </ac:spMkLst>
        </pc:spChg>
        <pc:spChg chg="add del">
          <ac:chgData name="Huang, Cheng" userId="dcee79f9-709d-4267-a116-b68b859be4e5" providerId="ADAL" clId="{F0DA1848-2613-4B61-8534-57A2A33BBD56}" dt="2023-08-26T02:56:48.695" v="2672" actId="478"/>
          <ac:spMkLst>
            <pc:docMk/>
            <pc:sldMk cId="1065186928" sldId="1441"/>
            <ac:spMk id="11" creationId="{0B4F7440-072C-36C2-2227-5FEFCCEFB304}"/>
          </ac:spMkLst>
        </pc:spChg>
        <pc:spChg chg="mod">
          <ac:chgData name="Huang, Cheng" userId="dcee79f9-709d-4267-a116-b68b859be4e5" providerId="ADAL" clId="{F0DA1848-2613-4B61-8534-57A2A33BBD56}" dt="2023-08-26T02:58:04.737" v="2686" actId="14100"/>
          <ac:spMkLst>
            <pc:docMk/>
            <pc:sldMk cId="1065186928" sldId="1441"/>
            <ac:spMk id="13" creationId="{00000000-0000-0000-0000-000000000000}"/>
          </ac:spMkLst>
        </pc:spChg>
        <pc:grpChg chg="add del">
          <ac:chgData name="Huang, Cheng" userId="dcee79f9-709d-4267-a116-b68b859be4e5" providerId="ADAL" clId="{F0DA1848-2613-4B61-8534-57A2A33BBD56}" dt="2023-08-26T02:56:53.693" v="2673" actId="165"/>
          <ac:grpSpMkLst>
            <pc:docMk/>
            <pc:sldMk cId="1065186928" sldId="1441"/>
            <ac:grpSpMk id="4" creationId="{32CEEAEA-4A8C-17B5-312B-7082895929E9}"/>
          </ac:grpSpMkLst>
        </pc:grpChg>
        <pc:grpChg chg="mod">
          <ac:chgData name="Huang, Cheng" userId="dcee79f9-709d-4267-a116-b68b859be4e5" providerId="ADAL" clId="{F0DA1848-2613-4B61-8534-57A2A33BBD56}" dt="2023-08-26T02:57:58.849" v="2685" actId="164"/>
          <ac:grpSpMkLst>
            <pc:docMk/>
            <pc:sldMk cId="1065186928" sldId="1441"/>
            <ac:grpSpMk id="17" creationId="{00000000-0000-0000-0000-000000000000}"/>
          </ac:grpSpMkLst>
        </pc:grpChg>
        <pc:grpChg chg="add mod">
          <ac:chgData name="Huang, Cheng" userId="dcee79f9-709d-4267-a116-b68b859be4e5" providerId="ADAL" clId="{F0DA1848-2613-4B61-8534-57A2A33BBD56}" dt="2023-08-26T03:04:38.579" v="2711" actId="164"/>
          <ac:grpSpMkLst>
            <pc:docMk/>
            <pc:sldMk cId="1065186928" sldId="1441"/>
            <ac:grpSpMk id="19" creationId="{4E1DB8BB-9D2A-012A-4089-99E89433DA58}"/>
          </ac:grpSpMkLst>
        </pc:grpChg>
        <pc:grpChg chg="add mod">
          <ac:chgData name="Huang, Cheng" userId="dcee79f9-709d-4267-a116-b68b859be4e5" providerId="ADAL" clId="{F0DA1848-2613-4B61-8534-57A2A33BBD56}" dt="2023-08-26T03:13:58.123" v="2810" actId="164"/>
          <ac:grpSpMkLst>
            <pc:docMk/>
            <pc:sldMk cId="1065186928" sldId="1441"/>
            <ac:grpSpMk id="20" creationId="{0FA4B190-75FB-CD97-537D-BF6C4A11DC70}"/>
          </ac:grpSpMkLst>
        </pc:grpChg>
        <pc:grpChg chg="add mod">
          <ac:chgData name="Huang, Cheng" userId="dcee79f9-709d-4267-a116-b68b859be4e5" providerId="ADAL" clId="{F0DA1848-2613-4B61-8534-57A2A33BBD56}" dt="2023-08-26T03:13:58.123" v="2810" actId="164"/>
          <ac:grpSpMkLst>
            <pc:docMk/>
            <pc:sldMk cId="1065186928" sldId="1441"/>
            <ac:grpSpMk id="21" creationId="{25B06D42-15A0-B080-913F-33A908DD8B9F}"/>
          </ac:grpSpMkLst>
        </pc:grpChg>
        <pc:grpChg chg="add mod">
          <ac:chgData name="Huang, Cheng" userId="dcee79f9-709d-4267-a116-b68b859be4e5" providerId="ADAL" clId="{F0DA1848-2613-4B61-8534-57A2A33BBD56}" dt="2023-08-26T03:14:05.694" v="2812" actId="1076"/>
          <ac:grpSpMkLst>
            <pc:docMk/>
            <pc:sldMk cId="1065186928" sldId="1441"/>
            <ac:grpSpMk id="22" creationId="{98D5FF11-5442-3923-6C1B-0E479F218323}"/>
          </ac:grpSpMkLst>
        </pc:grpChg>
        <pc:graphicFrameChg chg="mod">
          <ac:chgData name="Huang, Cheng" userId="dcee79f9-709d-4267-a116-b68b859be4e5" providerId="ADAL" clId="{F0DA1848-2613-4B61-8534-57A2A33BBD56}" dt="2023-08-26T03:19:39.865" v="2981"/>
          <ac:graphicFrameMkLst>
            <pc:docMk/>
            <pc:sldMk cId="1065186928" sldId="1441"/>
            <ac:graphicFrameMk id="18" creationId="{75311228-B963-E590-ECB1-0825291F60D7}"/>
          </ac:graphicFrameMkLst>
        </pc:graphicFrameChg>
        <pc:picChg chg="mod topLvl">
          <ac:chgData name="Huang, Cheng" userId="dcee79f9-709d-4267-a116-b68b859be4e5" providerId="ADAL" clId="{F0DA1848-2613-4B61-8534-57A2A33BBD56}" dt="2023-08-26T02:57:13.732" v="2678" actId="164"/>
          <ac:picMkLst>
            <pc:docMk/>
            <pc:sldMk cId="1065186928" sldId="1441"/>
            <ac:picMk id="14" creationId="{00000000-0000-0000-0000-000000000000}"/>
          </ac:picMkLst>
        </pc:picChg>
        <pc:picChg chg="del">
          <ac:chgData name="Huang, Cheng" userId="dcee79f9-709d-4267-a116-b68b859be4e5" providerId="ADAL" clId="{F0DA1848-2613-4B61-8534-57A2A33BBD56}" dt="2023-08-26T02:56:47.049" v="2671" actId="478"/>
          <ac:picMkLst>
            <pc:docMk/>
            <pc:sldMk cId="1065186928" sldId="1441"/>
            <ac:picMk id="16" creationId="{00000000-0000-0000-0000-000000000000}"/>
          </ac:picMkLst>
        </pc:picChg>
      </pc:sldChg>
      <pc:sldChg chg="modSp add del mod">
        <pc:chgData name="Huang, Cheng" userId="dcee79f9-709d-4267-a116-b68b859be4e5" providerId="ADAL" clId="{F0DA1848-2613-4B61-8534-57A2A33BBD56}" dt="2023-08-31T01:02:43.306" v="4778" actId="47"/>
        <pc:sldMkLst>
          <pc:docMk/>
          <pc:sldMk cId="2184714422" sldId="1442"/>
        </pc:sldMkLst>
        <pc:spChg chg="mod">
          <ac:chgData name="Huang, Cheng" userId="dcee79f9-709d-4267-a116-b68b859be4e5" providerId="ADAL" clId="{F0DA1848-2613-4B61-8534-57A2A33BBD56}" dt="2023-08-26T03:22:49.596" v="3055" actId="207"/>
          <ac:spMkLst>
            <pc:docMk/>
            <pc:sldMk cId="2184714422" sldId="1442"/>
            <ac:spMk id="2" creationId="{2678B9B8-422E-E0E3-162C-32A1F0E68391}"/>
          </ac:spMkLst>
        </pc:spChg>
        <pc:graphicFrameChg chg="mod">
          <ac:chgData name="Huang, Cheng" userId="dcee79f9-709d-4267-a116-b68b859be4e5" providerId="ADAL" clId="{F0DA1848-2613-4B61-8534-57A2A33BBD56}" dt="2023-08-26T03:22:14.034" v="3020" actId="1076"/>
          <ac:graphicFrameMkLst>
            <pc:docMk/>
            <pc:sldMk cId="2184714422" sldId="1442"/>
            <ac:graphicFrameMk id="8" creationId="{63B4FCB3-BECC-3E47-2278-9633EE096E16}"/>
          </ac:graphicFrameMkLst>
        </pc:graphicFrameChg>
      </pc:sldChg>
      <pc:sldChg chg="addSp delSp modSp add mod delAnim modAnim">
        <pc:chgData name="Huang, Cheng" userId="dcee79f9-709d-4267-a116-b68b859be4e5" providerId="ADAL" clId="{F0DA1848-2613-4B61-8534-57A2A33BBD56}" dt="2023-08-31T01:37:45.437" v="5053" actId="6549"/>
        <pc:sldMkLst>
          <pc:docMk/>
          <pc:sldMk cId="1004246073" sldId="1443"/>
        </pc:sldMkLst>
        <pc:spChg chg="mod">
          <ac:chgData name="Huang, Cheng" userId="dcee79f9-709d-4267-a116-b68b859be4e5" providerId="ADAL" clId="{F0DA1848-2613-4B61-8534-57A2A33BBD56}" dt="2023-08-31T01:37:45.437" v="5053" actId="6549"/>
          <ac:spMkLst>
            <pc:docMk/>
            <pc:sldMk cId="1004246073" sldId="1443"/>
            <ac:spMk id="2" creationId="{2B590218-E1D3-B5FC-7F2F-AC19EFFD0CB9}"/>
          </ac:spMkLst>
        </pc:spChg>
        <pc:spChg chg="mod topLvl">
          <ac:chgData name="Huang, Cheng" userId="dcee79f9-709d-4267-a116-b68b859be4e5" providerId="ADAL" clId="{F0DA1848-2613-4B61-8534-57A2A33BBD56}" dt="2023-08-26T04:14:21.721" v="3205" actId="164"/>
          <ac:spMkLst>
            <pc:docMk/>
            <pc:sldMk cId="1004246073" sldId="1443"/>
            <ac:spMk id="5" creationId="{7FFC824F-4B3C-3656-46FE-5839DB683F79}"/>
          </ac:spMkLst>
        </pc:spChg>
        <pc:spChg chg="del mod">
          <ac:chgData name="Huang, Cheng" userId="dcee79f9-709d-4267-a116-b68b859be4e5" providerId="ADAL" clId="{F0DA1848-2613-4B61-8534-57A2A33BBD56}" dt="2023-08-26T04:12:53.720" v="3140" actId="478"/>
          <ac:spMkLst>
            <pc:docMk/>
            <pc:sldMk cId="1004246073" sldId="1443"/>
            <ac:spMk id="7" creationId="{ACF8A232-601A-378B-43BE-B0FCD44B2990}"/>
          </ac:spMkLst>
        </pc:spChg>
        <pc:spChg chg="add mod">
          <ac:chgData name="Huang, Cheng" userId="dcee79f9-709d-4267-a116-b68b859be4e5" providerId="ADAL" clId="{F0DA1848-2613-4B61-8534-57A2A33BBD56}" dt="2023-08-26T04:14:21.721" v="3205" actId="164"/>
          <ac:spMkLst>
            <pc:docMk/>
            <pc:sldMk cId="1004246073" sldId="1443"/>
            <ac:spMk id="9" creationId="{B9BDFD16-7B97-2901-F34F-053D537AE328}"/>
          </ac:spMkLst>
        </pc:spChg>
        <pc:spChg chg="del">
          <ac:chgData name="Huang, Cheng" userId="dcee79f9-709d-4267-a116-b68b859be4e5" providerId="ADAL" clId="{F0DA1848-2613-4B61-8534-57A2A33BBD56}" dt="2023-08-26T04:03:50.977" v="3060" actId="478"/>
          <ac:spMkLst>
            <pc:docMk/>
            <pc:sldMk cId="1004246073" sldId="1443"/>
            <ac:spMk id="26" creationId="{D22DB131-9768-EE71-8D26-FE1E48CB722B}"/>
          </ac:spMkLst>
        </pc:spChg>
        <pc:spChg chg="del">
          <ac:chgData name="Huang, Cheng" userId="dcee79f9-709d-4267-a116-b68b859be4e5" providerId="ADAL" clId="{F0DA1848-2613-4B61-8534-57A2A33BBD56}" dt="2023-08-26T04:03:50.977" v="3060" actId="478"/>
          <ac:spMkLst>
            <pc:docMk/>
            <pc:sldMk cId="1004246073" sldId="1443"/>
            <ac:spMk id="27" creationId="{CF9A2A97-5F2B-2403-F491-D7C6E663EE27}"/>
          </ac:spMkLst>
        </pc:spChg>
        <pc:spChg chg="del">
          <ac:chgData name="Huang, Cheng" userId="dcee79f9-709d-4267-a116-b68b859be4e5" providerId="ADAL" clId="{F0DA1848-2613-4B61-8534-57A2A33BBD56}" dt="2023-08-26T04:03:50.977" v="3060" actId="478"/>
          <ac:spMkLst>
            <pc:docMk/>
            <pc:sldMk cId="1004246073" sldId="1443"/>
            <ac:spMk id="28" creationId="{C876383A-6E02-CD38-87FB-7675EE5E2186}"/>
          </ac:spMkLst>
        </pc:spChg>
        <pc:spChg chg="del">
          <ac:chgData name="Huang, Cheng" userId="dcee79f9-709d-4267-a116-b68b859be4e5" providerId="ADAL" clId="{F0DA1848-2613-4B61-8534-57A2A33BBD56}" dt="2023-08-26T04:03:50.977" v="3060" actId="478"/>
          <ac:spMkLst>
            <pc:docMk/>
            <pc:sldMk cId="1004246073" sldId="1443"/>
            <ac:spMk id="29" creationId="{A622CB84-8530-B968-B81F-AACC33B15851}"/>
          </ac:spMkLst>
        </pc:spChg>
        <pc:grpChg chg="add del mod">
          <ac:chgData name="Huang, Cheng" userId="dcee79f9-709d-4267-a116-b68b859be4e5" providerId="ADAL" clId="{F0DA1848-2613-4B61-8534-57A2A33BBD56}" dt="2023-08-26T04:12:57.205" v="3141" actId="478"/>
          <ac:grpSpMkLst>
            <pc:docMk/>
            <pc:sldMk cId="1004246073" sldId="1443"/>
            <ac:grpSpMk id="4" creationId="{FABB527C-314B-C4D6-3072-0A59209AEC54}"/>
          </ac:grpSpMkLst>
        </pc:grpChg>
        <pc:grpChg chg="add mod">
          <ac:chgData name="Huang, Cheng" userId="dcee79f9-709d-4267-a116-b68b859be4e5" providerId="ADAL" clId="{F0DA1848-2613-4B61-8534-57A2A33BBD56}" dt="2023-08-26T04:14:29.617" v="3206" actId="1076"/>
          <ac:grpSpMkLst>
            <pc:docMk/>
            <pc:sldMk cId="1004246073" sldId="1443"/>
            <ac:grpSpMk id="10" creationId="{B062185A-0C33-47A6-2E66-D4627657B36B}"/>
          </ac:grpSpMkLst>
        </pc:grpChg>
        <pc:grpChg chg="del">
          <ac:chgData name="Huang, Cheng" userId="dcee79f9-709d-4267-a116-b68b859be4e5" providerId="ADAL" clId="{F0DA1848-2613-4B61-8534-57A2A33BBD56}" dt="2023-08-26T04:11:17.924" v="3088" actId="478"/>
          <ac:grpSpMkLst>
            <pc:docMk/>
            <pc:sldMk cId="1004246073" sldId="1443"/>
            <ac:grpSpMk id="25" creationId="{C3F3904B-43A5-FC0E-D3E0-3DCB26C3F4F3}"/>
          </ac:grpSpMkLst>
        </pc:grpChg>
        <pc:graphicFrameChg chg="mod">
          <ac:chgData name="Huang, Cheng" userId="dcee79f9-709d-4267-a116-b68b859be4e5" providerId="ADAL" clId="{F0DA1848-2613-4B61-8534-57A2A33BBD56}" dt="2023-08-26T04:14:21.721" v="3205" actId="164"/>
          <ac:graphicFrameMkLst>
            <pc:docMk/>
            <pc:sldMk cId="1004246073" sldId="1443"/>
            <ac:graphicFrameMk id="8" creationId="{1ADA2BDA-9ADF-4C8E-935A-FDE86D408112}"/>
          </ac:graphicFrameMkLst>
        </pc:graphicFrameChg>
        <pc:graphicFrameChg chg="del">
          <ac:chgData name="Huang, Cheng" userId="dcee79f9-709d-4267-a116-b68b859be4e5" providerId="ADAL" clId="{F0DA1848-2613-4B61-8534-57A2A33BBD56}" dt="2023-08-26T04:03:38.919" v="3057" actId="478"/>
          <ac:graphicFrameMkLst>
            <pc:docMk/>
            <pc:sldMk cId="1004246073" sldId="1443"/>
            <ac:graphicFrameMk id="14" creationId="{6243F21D-F5FB-76F2-CB1E-AAAC31B87EEA}"/>
          </ac:graphicFrameMkLst>
        </pc:graphicFrameChg>
        <pc:cxnChg chg="del mod topLvl">
          <ac:chgData name="Huang, Cheng" userId="dcee79f9-709d-4267-a116-b68b859be4e5" providerId="ADAL" clId="{F0DA1848-2613-4B61-8534-57A2A33BBD56}" dt="2023-08-26T04:12:57.205" v="3141" actId="478"/>
          <ac:cxnSpMkLst>
            <pc:docMk/>
            <pc:sldMk cId="1004246073" sldId="1443"/>
            <ac:cxnSpMk id="6" creationId="{35D1491A-8925-6F8F-1515-37CDFDFAECED}"/>
          </ac:cxnSpMkLst>
        </pc:cxnChg>
        <pc:cxnChg chg="del">
          <ac:chgData name="Huang, Cheng" userId="dcee79f9-709d-4267-a116-b68b859be4e5" providerId="ADAL" clId="{F0DA1848-2613-4B61-8534-57A2A33BBD56}" dt="2023-08-26T04:03:38.919" v="3057" actId="478"/>
          <ac:cxnSpMkLst>
            <pc:docMk/>
            <pc:sldMk cId="1004246073" sldId="1443"/>
            <ac:cxnSpMk id="16" creationId="{914E205D-8033-E571-C545-F7D3BE76AF3E}"/>
          </ac:cxnSpMkLst>
        </pc:cxnChg>
      </pc:sldChg>
      <pc:sldChg chg="modSp new mod">
        <pc:chgData name="Huang, Cheng" userId="dcee79f9-709d-4267-a116-b68b859be4e5" providerId="ADAL" clId="{F0DA1848-2613-4B61-8534-57A2A33BBD56}" dt="2023-08-30T02:11:49.948" v="3698" actId="20577"/>
        <pc:sldMkLst>
          <pc:docMk/>
          <pc:sldMk cId="2889107966" sldId="1444"/>
        </pc:sldMkLst>
        <pc:spChg chg="mod">
          <ac:chgData name="Huang, Cheng" userId="dcee79f9-709d-4267-a116-b68b859be4e5" providerId="ADAL" clId="{F0DA1848-2613-4B61-8534-57A2A33BBD56}" dt="2023-08-30T02:11:49.948" v="3698" actId="20577"/>
          <ac:spMkLst>
            <pc:docMk/>
            <pc:sldMk cId="2889107966" sldId="1444"/>
            <ac:spMk id="2" creationId="{99DCD6C8-0893-906F-9379-E42DF2228750}"/>
          </ac:spMkLst>
        </pc:spChg>
      </pc:sldChg>
      <pc:sldChg chg="new del">
        <pc:chgData name="Huang, Cheng" userId="dcee79f9-709d-4267-a116-b68b859be4e5" providerId="ADAL" clId="{F0DA1848-2613-4B61-8534-57A2A33BBD56}" dt="2023-08-27T03:59:24.794" v="3665" actId="47"/>
        <pc:sldMkLst>
          <pc:docMk/>
          <pc:sldMk cId="3817639733" sldId="1444"/>
        </pc:sldMkLst>
      </pc:sldChg>
      <pc:sldChg chg="add">
        <pc:chgData name="Huang, Cheng" userId="dcee79f9-709d-4267-a116-b68b859be4e5" providerId="ADAL" clId="{F0DA1848-2613-4B61-8534-57A2A33BBD56}" dt="2023-08-30T02:11:52.512" v="3699"/>
        <pc:sldMkLst>
          <pc:docMk/>
          <pc:sldMk cId="793483306" sldId="1445"/>
        </pc:sldMkLst>
      </pc:sldChg>
      <pc:sldChg chg="addSp modSp new mod modAnim">
        <pc:chgData name="Huang, Cheng" userId="dcee79f9-709d-4267-a116-b68b859be4e5" providerId="ADAL" clId="{F0DA1848-2613-4B61-8534-57A2A33BBD56}" dt="2023-08-30T02:45:18.652" v="4188" actId="20577"/>
        <pc:sldMkLst>
          <pc:docMk/>
          <pc:sldMk cId="3201052924" sldId="1446"/>
        </pc:sldMkLst>
        <pc:spChg chg="mod">
          <ac:chgData name="Huang, Cheng" userId="dcee79f9-709d-4267-a116-b68b859be4e5" providerId="ADAL" clId="{F0DA1848-2613-4B61-8534-57A2A33BBD56}" dt="2023-08-30T02:40:14.297" v="3910" actId="20577"/>
          <ac:spMkLst>
            <pc:docMk/>
            <pc:sldMk cId="3201052924" sldId="1446"/>
            <ac:spMk id="2" creationId="{6A7F228A-67DF-08B9-97AE-10099E07EE09}"/>
          </ac:spMkLst>
        </pc:spChg>
        <pc:spChg chg="mod">
          <ac:chgData name="Huang, Cheng" userId="dcee79f9-709d-4267-a116-b68b859be4e5" providerId="ADAL" clId="{F0DA1848-2613-4B61-8534-57A2A33BBD56}" dt="2023-08-30T02:45:18.652" v="4188" actId="20577"/>
          <ac:spMkLst>
            <pc:docMk/>
            <pc:sldMk cId="3201052924" sldId="1446"/>
            <ac:spMk id="3" creationId="{AA59528A-ABA4-102A-6859-BFC7274D7F5D}"/>
          </ac:spMkLst>
        </pc:spChg>
        <pc:cxnChg chg="add mod">
          <ac:chgData name="Huang, Cheng" userId="dcee79f9-709d-4267-a116-b68b859be4e5" providerId="ADAL" clId="{F0DA1848-2613-4B61-8534-57A2A33BBD56}" dt="2023-08-30T02:42:24.131" v="3999" actId="1035"/>
          <ac:cxnSpMkLst>
            <pc:docMk/>
            <pc:sldMk cId="3201052924" sldId="1446"/>
            <ac:cxnSpMk id="5" creationId="{83D00C6A-0DAE-B9F3-EFA1-D0B1F909FE3D}"/>
          </ac:cxnSpMkLst>
        </pc:cxnChg>
      </pc:sldChg>
      <pc:sldChg chg="new del">
        <pc:chgData name="Huang, Cheng" userId="dcee79f9-709d-4267-a116-b68b859be4e5" providerId="ADAL" clId="{F0DA1848-2613-4B61-8534-57A2A33BBD56}" dt="2023-08-30T02:37:37.265" v="3832" actId="47"/>
        <pc:sldMkLst>
          <pc:docMk/>
          <pc:sldMk cId="1561437583" sldId="1447"/>
        </pc:sldMkLst>
      </pc:sldChg>
      <pc:sldChg chg="addSp modSp new mod">
        <pc:chgData name="Huang, Cheng" userId="dcee79f9-709d-4267-a116-b68b859be4e5" providerId="ADAL" clId="{F0DA1848-2613-4B61-8534-57A2A33BBD56}" dt="2023-08-30T02:37:54.677" v="3834"/>
        <pc:sldMkLst>
          <pc:docMk/>
          <pc:sldMk cId="3657177864" sldId="1448"/>
        </pc:sldMkLst>
        <pc:spChg chg="mod">
          <ac:chgData name="Huang, Cheng" userId="dcee79f9-709d-4267-a116-b68b859be4e5" providerId="ADAL" clId="{F0DA1848-2613-4B61-8534-57A2A33BBD56}" dt="2023-08-30T02:37:34.877" v="3831" actId="255"/>
          <ac:spMkLst>
            <pc:docMk/>
            <pc:sldMk cId="3657177864" sldId="1448"/>
            <ac:spMk id="2" creationId="{72C139A6-8163-8AF4-3E84-8ACA47D2F164}"/>
          </ac:spMkLst>
        </pc:spChg>
        <pc:spChg chg="mod">
          <ac:chgData name="Huang, Cheng" userId="dcee79f9-709d-4267-a116-b68b859be4e5" providerId="ADAL" clId="{F0DA1848-2613-4B61-8534-57A2A33BBD56}" dt="2023-08-30T02:37:54.677" v="3834"/>
          <ac:spMkLst>
            <pc:docMk/>
            <pc:sldMk cId="3657177864" sldId="1448"/>
            <ac:spMk id="3" creationId="{791D47F8-DE90-EED6-0518-92C208D70402}"/>
          </ac:spMkLst>
        </pc:spChg>
        <pc:spChg chg="mod">
          <ac:chgData name="Huang, Cheng" userId="dcee79f9-709d-4267-a116-b68b859be4e5" providerId="ADAL" clId="{F0DA1848-2613-4B61-8534-57A2A33BBD56}" dt="2023-08-30T02:37:48.713" v="3833"/>
          <ac:spMkLst>
            <pc:docMk/>
            <pc:sldMk cId="3657177864" sldId="1448"/>
            <ac:spMk id="6" creationId="{6183C177-03AB-8EA0-BA42-7BB39E900577}"/>
          </ac:spMkLst>
        </pc:spChg>
        <pc:spChg chg="mod">
          <ac:chgData name="Huang, Cheng" userId="dcee79f9-709d-4267-a116-b68b859be4e5" providerId="ADAL" clId="{F0DA1848-2613-4B61-8534-57A2A33BBD56}" dt="2023-08-30T02:37:48.713" v="3833"/>
          <ac:spMkLst>
            <pc:docMk/>
            <pc:sldMk cId="3657177864" sldId="1448"/>
            <ac:spMk id="7" creationId="{76935377-C538-31EE-A165-4039DD99F27B}"/>
          </ac:spMkLst>
        </pc:spChg>
        <pc:spChg chg="mod">
          <ac:chgData name="Huang, Cheng" userId="dcee79f9-709d-4267-a116-b68b859be4e5" providerId="ADAL" clId="{F0DA1848-2613-4B61-8534-57A2A33BBD56}" dt="2023-08-30T02:37:48.713" v="3833"/>
          <ac:spMkLst>
            <pc:docMk/>
            <pc:sldMk cId="3657177864" sldId="1448"/>
            <ac:spMk id="11" creationId="{04C0A41E-D8E4-E83A-A32C-6FD4FC18E425}"/>
          </ac:spMkLst>
        </pc:spChg>
        <pc:spChg chg="add mod">
          <ac:chgData name="Huang, Cheng" userId="dcee79f9-709d-4267-a116-b68b859be4e5" providerId="ADAL" clId="{F0DA1848-2613-4B61-8534-57A2A33BBD56}" dt="2023-08-30T02:37:48.713" v="3833"/>
          <ac:spMkLst>
            <pc:docMk/>
            <pc:sldMk cId="3657177864" sldId="1448"/>
            <ac:spMk id="14" creationId="{3CA18E3F-FD85-BD43-203F-A24C756CFE36}"/>
          </ac:spMkLst>
        </pc:spChg>
        <pc:spChg chg="add mod">
          <ac:chgData name="Huang, Cheng" userId="dcee79f9-709d-4267-a116-b68b859be4e5" providerId="ADAL" clId="{F0DA1848-2613-4B61-8534-57A2A33BBD56}" dt="2023-08-30T02:37:48.713" v="3833"/>
          <ac:spMkLst>
            <pc:docMk/>
            <pc:sldMk cId="3657177864" sldId="1448"/>
            <ac:spMk id="15" creationId="{09D9D035-450E-92D1-C4F2-C5806E417891}"/>
          </ac:spMkLst>
        </pc:spChg>
        <pc:spChg chg="add mod">
          <ac:chgData name="Huang, Cheng" userId="dcee79f9-709d-4267-a116-b68b859be4e5" providerId="ADAL" clId="{F0DA1848-2613-4B61-8534-57A2A33BBD56}" dt="2023-08-30T02:37:48.713" v="3833"/>
          <ac:spMkLst>
            <pc:docMk/>
            <pc:sldMk cId="3657177864" sldId="1448"/>
            <ac:spMk id="16" creationId="{00AB64D2-06D7-AF3A-7A25-54B744AE9B86}"/>
          </ac:spMkLst>
        </pc:spChg>
        <pc:spChg chg="add mod">
          <ac:chgData name="Huang, Cheng" userId="dcee79f9-709d-4267-a116-b68b859be4e5" providerId="ADAL" clId="{F0DA1848-2613-4B61-8534-57A2A33BBD56}" dt="2023-08-30T02:37:48.713" v="3833"/>
          <ac:spMkLst>
            <pc:docMk/>
            <pc:sldMk cId="3657177864" sldId="1448"/>
            <ac:spMk id="17" creationId="{DAFF5FB7-40EA-6EC8-0588-E627109D210E}"/>
          </ac:spMkLst>
        </pc:spChg>
        <pc:spChg chg="add mod">
          <ac:chgData name="Huang, Cheng" userId="dcee79f9-709d-4267-a116-b68b859be4e5" providerId="ADAL" clId="{F0DA1848-2613-4B61-8534-57A2A33BBD56}" dt="2023-08-30T02:37:48.713" v="3833"/>
          <ac:spMkLst>
            <pc:docMk/>
            <pc:sldMk cId="3657177864" sldId="1448"/>
            <ac:spMk id="18" creationId="{C60807FD-15C8-3732-C340-3A044593EB0D}"/>
          </ac:spMkLst>
        </pc:spChg>
        <pc:grpChg chg="add mod">
          <ac:chgData name="Huang, Cheng" userId="dcee79f9-709d-4267-a116-b68b859be4e5" providerId="ADAL" clId="{F0DA1848-2613-4B61-8534-57A2A33BBD56}" dt="2023-08-30T02:37:48.713" v="3833"/>
          <ac:grpSpMkLst>
            <pc:docMk/>
            <pc:sldMk cId="3657177864" sldId="1448"/>
            <ac:grpSpMk id="4" creationId="{45197E0A-D6BA-BF5F-00DB-994FECF7A607}"/>
          </ac:grpSpMkLst>
        </pc:grpChg>
        <pc:picChg chg="mod">
          <ac:chgData name="Huang, Cheng" userId="dcee79f9-709d-4267-a116-b68b859be4e5" providerId="ADAL" clId="{F0DA1848-2613-4B61-8534-57A2A33BBD56}" dt="2023-08-30T02:37:48.713" v="3833"/>
          <ac:picMkLst>
            <pc:docMk/>
            <pc:sldMk cId="3657177864" sldId="1448"/>
            <ac:picMk id="5" creationId="{080B12AC-6547-6300-67C9-79311AF0C2B4}"/>
          </ac:picMkLst>
        </pc:picChg>
        <pc:picChg chg="add mod">
          <ac:chgData name="Huang, Cheng" userId="dcee79f9-709d-4267-a116-b68b859be4e5" providerId="ADAL" clId="{F0DA1848-2613-4B61-8534-57A2A33BBD56}" dt="2023-08-30T02:37:48.713" v="3833"/>
          <ac:picMkLst>
            <pc:docMk/>
            <pc:sldMk cId="3657177864" sldId="1448"/>
            <ac:picMk id="12" creationId="{46B8B475-45E2-49BF-01B7-5127E390227F}"/>
          </ac:picMkLst>
        </pc:picChg>
        <pc:picChg chg="add mod">
          <ac:chgData name="Huang, Cheng" userId="dcee79f9-709d-4267-a116-b68b859be4e5" providerId="ADAL" clId="{F0DA1848-2613-4B61-8534-57A2A33BBD56}" dt="2023-08-30T02:37:48.713" v="3833"/>
          <ac:picMkLst>
            <pc:docMk/>
            <pc:sldMk cId="3657177864" sldId="1448"/>
            <ac:picMk id="13" creationId="{F2527D03-9AB5-2B23-080F-734E25B120D9}"/>
          </ac:picMkLst>
        </pc:picChg>
        <pc:cxnChg chg="mod">
          <ac:chgData name="Huang, Cheng" userId="dcee79f9-709d-4267-a116-b68b859be4e5" providerId="ADAL" clId="{F0DA1848-2613-4B61-8534-57A2A33BBD56}" dt="2023-08-30T02:37:48.713" v="3833"/>
          <ac:cxnSpMkLst>
            <pc:docMk/>
            <pc:sldMk cId="3657177864" sldId="1448"/>
            <ac:cxnSpMk id="8" creationId="{C7B946C4-2524-99A0-0943-4007FB2E1CF1}"/>
          </ac:cxnSpMkLst>
        </pc:cxnChg>
        <pc:cxnChg chg="mod">
          <ac:chgData name="Huang, Cheng" userId="dcee79f9-709d-4267-a116-b68b859be4e5" providerId="ADAL" clId="{F0DA1848-2613-4B61-8534-57A2A33BBD56}" dt="2023-08-30T02:37:48.713" v="3833"/>
          <ac:cxnSpMkLst>
            <pc:docMk/>
            <pc:sldMk cId="3657177864" sldId="1448"/>
            <ac:cxnSpMk id="9" creationId="{6ADFA20B-74AD-37F5-70DF-45AA6E824837}"/>
          </ac:cxnSpMkLst>
        </pc:cxnChg>
        <pc:cxnChg chg="mod">
          <ac:chgData name="Huang, Cheng" userId="dcee79f9-709d-4267-a116-b68b859be4e5" providerId="ADAL" clId="{F0DA1848-2613-4B61-8534-57A2A33BBD56}" dt="2023-08-30T02:37:48.713" v="3833"/>
          <ac:cxnSpMkLst>
            <pc:docMk/>
            <pc:sldMk cId="3657177864" sldId="1448"/>
            <ac:cxnSpMk id="10" creationId="{D157A828-D7D5-C96D-B4E3-3669D6F99A5A}"/>
          </ac:cxnSpMkLst>
        </pc:cxnChg>
        <pc:cxnChg chg="add mod">
          <ac:chgData name="Huang, Cheng" userId="dcee79f9-709d-4267-a116-b68b859be4e5" providerId="ADAL" clId="{F0DA1848-2613-4B61-8534-57A2A33BBD56}" dt="2023-08-30T02:37:48.713" v="3833"/>
          <ac:cxnSpMkLst>
            <pc:docMk/>
            <pc:sldMk cId="3657177864" sldId="1448"/>
            <ac:cxnSpMk id="19" creationId="{91825BD1-2928-FE00-74CF-ED3E6779C883}"/>
          </ac:cxnSpMkLst>
        </pc:cxnChg>
      </pc:sldChg>
      <pc:sldChg chg="addSp delSp modSp add mod addAnim delAnim modAnim">
        <pc:chgData name="Huang, Cheng" userId="dcee79f9-709d-4267-a116-b68b859be4e5" providerId="ADAL" clId="{F0DA1848-2613-4B61-8534-57A2A33BBD56}" dt="2023-08-30T02:46:36.169" v="4259" actId="114"/>
        <pc:sldMkLst>
          <pc:docMk/>
          <pc:sldMk cId="2180770673" sldId="1449"/>
        </pc:sldMkLst>
        <pc:spChg chg="mod">
          <ac:chgData name="Huang, Cheng" userId="dcee79f9-709d-4267-a116-b68b859be4e5" providerId="ADAL" clId="{F0DA1848-2613-4B61-8534-57A2A33BBD56}" dt="2023-08-30T02:46:36.169" v="4259" actId="114"/>
          <ac:spMkLst>
            <pc:docMk/>
            <pc:sldMk cId="2180770673" sldId="1449"/>
            <ac:spMk id="3" creationId="{AA59528A-ABA4-102A-6859-BFC7274D7F5D}"/>
          </ac:spMkLst>
        </pc:spChg>
        <pc:cxnChg chg="add del mod">
          <ac:chgData name="Huang, Cheng" userId="dcee79f9-709d-4267-a116-b68b859be4e5" providerId="ADAL" clId="{F0DA1848-2613-4B61-8534-57A2A33BBD56}" dt="2023-08-30T02:42:52.625" v="4032" actId="1036"/>
          <ac:cxnSpMkLst>
            <pc:docMk/>
            <pc:sldMk cId="2180770673" sldId="1449"/>
            <ac:cxnSpMk id="5" creationId="{83D00C6A-0DAE-B9F3-EFA1-D0B1F909FE3D}"/>
          </ac:cxnSpMkLst>
        </pc:cxnChg>
      </pc:sldChg>
      <pc:sldChg chg="modSp add mod modAnim">
        <pc:chgData name="Huang, Cheng" userId="dcee79f9-709d-4267-a116-b68b859be4e5" providerId="ADAL" clId="{F0DA1848-2613-4B61-8534-57A2A33BBD56}" dt="2023-08-31T01:39:48.785" v="5054"/>
        <pc:sldMkLst>
          <pc:docMk/>
          <pc:sldMk cId="1777789829" sldId="1450"/>
        </pc:sldMkLst>
        <pc:spChg chg="mod">
          <ac:chgData name="Huang, Cheng" userId="dcee79f9-709d-4267-a116-b68b859be4e5" providerId="ADAL" clId="{F0DA1848-2613-4B61-8534-57A2A33BBD56}" dt="2023-08-30T02:47:29.052" v="4343" actId="20577"/>
          <ac:spMkLst>
            <pc:docMk/>
            <pc:sldMk cId="1777789829" sldId="1450"/>
            <ac:spMk id="3" creationId="{AA59528A-ABA4-102A-6859-BFC7274D7F5D}"/>
          </ac:spMkLst>
        </pc:spChg>
        <pc:cxnChg chg="mod">
          <ac:chgData name="Huang, Cheng" userId="dcee79f9-709d-4267-a116-b68b859be4e5" providerId="ADAL" clId="{F0DA1848-2613-4B61-8534-57A2A33BBD56}" dt="2023-08-30T02:44:52.753" v="4186" actId="1036"/>
          <ac:cxnSpMkLst>
            <pc:docMk/>
            <pc:sldMk cId="1777789829" sldId="1450"/>
            <ac:cxnSpMk id="5" creationId="{83D00C6A-0DAE-B9F3-EFA1-D0B1F909FE3D}"/>
          </ac:cxnSpMkLst>
        </pc:cxnChg>
      </pc:sldChg>
      <pc:sldChg chg="modSp add mod modAnim">
        <pc:chgData name="Huang, Cheng" userId="dcee79f9-709d-4267-a116-b68b859be4e5" providerId="ADAL" clId="{F0DA1848-2613-4B61-8534-57A2A33BBD56}" dt="2023-08-30T02:49:35.951" v="4466" actId="313"/>
        <pc:sldMkLst>
          <pc:docMk/>
          <pc:sldMk cId="3542178545" sldId="1451"/>
        </pc:sldMkLst>
        <pc:spChg chg="mod">
          <ac:chgData name="Huang, Cheng" userId="dcee79f9-709d-4267-a116-b68b859be4e5" providerId="ADAL" clId="{F0DA1848-2613-4B61-8534-57A2A33BBD56}" dt="2023-08-30T02:49:35.951" v="4466" actId="313"/>
          <ac:spMkLst>
            <pc:docMk/>
            <pc:sldMk cId="3542178545" sldId="1451"/>
            <ac:spMk id="3" creationId="{AA59528A-ABA4-102A-6859-BFC7274D7F5D}"/>
          </ac:spMkLst>
        </pc:spChg>
        <pc:cxnChg chg="mod">
          <ac:chgData name="Huang, Cheng" userId="dcee79f9-709d-4267-a116-b68b859be4e5" providerId="ADAL" clId="{F0DA1848-2613-4B61-8534-57A2A33BBD56}" dt="2023-08-30T02:48:37.582" v="4400" actId="1035"/>
          <ac:cxnSpMkLst>
            <pc:docMk/>
            <pc:sldMk cId="3542178545" sldId="1451"/>
            <ac:cxnSpMk id="5" creationId="{83D00C6A-0DAE-B9F3-EFA1-D0B1F909FE3D}"/>
          </ac:cxnSpMkLst>
        </pc:cxnChg>
      </pc:sldChg>
      <pc:sldChg chg="modSp add mod modAnim">
        <pc:chgData name="Huang, Cheng" userId="dcee79f9-709d-4267-a116-b68b859be4e5" providerId="ADAL" clId="{F0DA1848-2613-4B61-8534-57A2A33BBD56}" dt="2023-08-30T02:49:57.749" v="4506" actId="1036"/>
        <pc:sldMkLst>
          <pc:docMk/>
          <pc:sldMk cId="412289258" sldId="1452"/>
        </pc:sldMkLst>
        <pc:spChg chg="mod">
          <ac:chgData name="Huang, Cheng" userId="dcee79f9-709d-4267-a116-b68b859be4e5" providerId="ADAL" clId="{F0DA1848-2613-4B61-8534-57A2A33BBD56}" dt="2023-08-30T02:49:46.435" v="4468" actId="5793"/>
          <ac:spMkLst>
            <pc:docMk/>
            <pc:sldMk cId="412289258" sldId="1452"/>
            <ac:spMk id="3" creationId="{AA59528A-ABA4-102A-6859-BFC7274D7F5D}"/>
          </ac:spMkLst>
        </pc:spChg>
        <pc:cxnChg chg="mod">
          <ac:chgData name="Huang, Cheng" userId="dcee79f9-709d-4267-a116-b68b859be4e5" providerId="ADAL" clId="{F0DA1848-2613-4B61-8534-57A2A33BBD56}" dt="2023-08-30T02:49:57.749" v="4506" actId="1036"/>
          <ac:cxnSpMkLst>
            <pc:docMk/>
            <pc:sldMk cId="412289258" sldId="1452"/>
            <ac:cxnSpMk id="5" creationId="{83D00C6A-0DAE-B9F3-EFA1-D0B1F909FE3D}"/>
          </ac:cxnSpMkLst>
        </pc:cxnChg>
      </pc:sldChg>
      <pc:sldChg chg="modSp add mod modAnim">
        <pc:chgData name="Huang, Cheng" userId="dcee79f9-709d-4267-a116-b68b859be4e5" providerId="ADAL" clId="{F0DA1848-2613-4B61-8534-57A2A33BBD56}" dt="2023-08-30T02:50:09.610" v="4534" actId="1035"/>
        <pc:sldMkLst>
          <pc:docMk/>
          <pc:sldMk cId="1968352998" sldId="1453"/>
        </pc:sldMkLst>
        <pc:spChg chg="mod">
          <ac:chgData name="Huang, Cheng" userId="dcee79f9-709d-4267-a116-b68b859be4e5" providerId="ADAL" clId="{F0DA1848-2613-4B61-8534-57A2A33BBD56}" dt="2023-08-30T02:50:03.184" v="4507" actId="20577"/>
          <ac:spMkLst>
            <pc:docMk/>
            <pc:sldMk cId="1968352998" sldId="1453"/>
            <ac:spMk id="3" creationId="{AA59528A-ABA4-102A-6859-BFC7274D7F5D}"/>
          </ac:spMkLst>
        </pc:spChg>
        <pc:cxnChg chg="mod">
          <ac:chgData name="Huang, Cheng" userId="dcee79f9-709d-4267-a116-b68b859be4e5" providerId="ADAL" clId="{F0DA1848-2613-4B61-8534-57A2A33BBD56}" dt="2023-08-30T02:50:09.610" v="4534" actId="1035"/>
          <ac:cxnSpMkLst>
            <pc:docMk/>
            <pc:sldMk cId="1968352998" sldId="1453"/>
            <ac:cxnSpMk id="5" creationId="{83D00C6A-0DAE-B9F3-EFA1-D0B1F909FE3D}"/>
          </ac:cxnSpMkLst>
        </pc:cxnChg>
      </pc:sldChg>
      <pc:sldChg chg="addSp delSp modSp add mod">
        <pc:chgData name="Huang, Cheng" userId="dcee79f9-709d-4267-a116-b68b859be4e5" providerId="ADAL" clId="{F0DA1848-2613-4B61-8534-57A2A33BBD56}" dt="2023-08-31T01:02:40.392" v="4777"/>
        <pc:sldMkLst>
          <pc:docMk/>
          <pc:sldMk cId="3499654582" sldId="1454"/>
        </pc:sldMkLst>
        <pc:spChg chg="mod">
          <ac:chgData name="Huang, Cheng" userId="dcee79f9-709d-4267-a116-b68b859be4e5" providerId="ADAL" clId="{F0DA1848-2613-4B61-8534-57A2A33BBD56}" dt="2023-08-31T01:02:40.392" v="4777"/>
          <ac:spMkLst>
            <pc:docMk/>
            <pc:sldMk cId="3499654582" sldId="1454"/>
            <ac:spMk id="2" creationId="{2678B9B8-422E-E0E3-162C-32A1F0E68391}"/>
          </ac:spMkLst>
        </pc:spChg>
        <pc:graphicFrameChg chg="add mod">
          <ac:chgData name="Huang, Cheng" userId="dcee79f9-709d-4267-a116-b68b859be4e5" providerId="ADAL" clId="{F0DA1848-2613-4B61-8534-57A2A33BBD56}" dt="2023-08-31T01:02:31.029" v="4776" actId="552"/>
          <ac:graphicFrameMkLst>
            <pc:docMk/>
            <pc:sldMk cId="3499654582" sldId="1454"/>
            <ac:graphicFrameMk id="4" creationId="{C4C13174-832F-C079-2DC8-4AE437A0AC44}"/>
          </ac:graphicFrameMkLst>
        </pc:graphicFrameChg>
        <pc:graphicFrameChg chg="del">
          <ac:chgData name="Huang, Cheng" userId="dcee79f9-709d-4267-a116-b68b859be4e5" providerId="ADAL" clId="{F0DA1848-2613-4B61-8534-57A2A33BBD56}" dt="2023-08-31T01:02:22.311" v="4751" actId="478"/>
          <ac:graphicFrameMkLst>
            <pc:docMk/>
            <pc:sldMk cId="3499654582" sldId="1454"/>
            <ac:graphicFrameMk id="8" creationId="{63B4FCB3-BECC-3E47-2278-9633EE096E16}"/>
          </ac:graphicFrameMkLst>
        </pc:graphicFrameChg>
        <pc:graphicFrameChg chg="mod">
          <ac:chgData name="Huang, Cheng" userId="dcee79f9-709d-4267-a116-b68b859be4e5" providerId="ADAL" clId="{F0DA1848-2613-4B61-8534-57A2A33BBD56}" dt="2023-08-31T01:02:31.029" v="4776" actId="552"/>
          <ac:graphicFrameMkLst>
            <pc:docMk/>
            <pc:sldMk cId="3499654582" sldId="1454"/>
            <ac:graphicFrameMk id="9" creationId="{4C9DF30F-141B-2759-D1BD-B7578F9DBAD3}"/>
          </ac:graphicFrameMkLst>
        </pc:graphicFrameChg>
      </pc:sldChg>
    </pc:docChg>
  </pc:docChgLst>
  <pc:docChgLst>
    <pc:chgData name="Cheng Huang" userId="dcee79f9-709d-4267-a116-b68b859be4e5" providerId="ADAL" clId="{AA98C5CA-6F65-4255-8582-B475A8F86D13}"/>
    <pc:docChg chg="undo custSel addSld delSld modSld">
      <pc:chgData name="Cheng Huang" userId="dcee79f9-709d-4267-a116-b68b859be4e5" providerId="ADAL" clId="{AA98C5CA-6F65-4255-8582-B475A8F86D13}" dt="2022-07-05T11:43:20.055" v="212"/>
      <pc:docMkLst>
        <pc:docMk/>
      </pc:docMkLst>
      <pc:sldChg chg="del">
        <pc:chgData name="Cheng Huang" userId="dcee79f9-709d-4267-a116-b68b859be4e5" providerId="ADAL" clId="{AA98C5CA-6F65-4255-8582-B475A8F86D13}" dt="2022-07-04T17:02:51.460" v="201" actId="47"/>
        <pc:sldMkLst>
          <pc:docMk/>
          <pc:sldMk cId="0" sldId="257"/>
        </pc:sldMkLst>
      </pc:sldChg>
      <pc:sldChg chg="delSp modSp add del mod modTransition">
        <pc:chgData name="Cheng Huang" userId="dcee79f9-709d-4267-a116-b68b859be4e5" providerId="ADAL" clId="{AA98C5CA-6F65-4255-8582-B475A8F86D13}" dt="2022-07-04T16:37:57.845" v="104" actId="6549"/>
        <pc:sldMkLst>
          <pc:docMk/>
          <pc:sldMk cId="0" sldId="266"/>
        </pc:sldMkLst>
        <pc:spChg chg="mod">
          <ac:chgData name="Cheng Huang" userId="dcee79f9-709d-4267-a116-b68b859be4e5" providerId="ADAL" clId="{AA98C5CA-6F65-4255-8582-B475A8F86D13}" dt="2022-07-04T16:37:57.845" v="104" actId="6549"/>
          <ac:spMkLst>
            <pc:docMk/>
            <pc:sldMk cId="0" sldId="266"/>
            <ac:spMk id="324" creationId="{00000000-0000-0000-0000-000000000000}"/>
          </ac:spMkLst>
        </pc:spChg>
        <pc:spChg chg="mod">
          <ac:chgData name="Cheng Huang" userId="dcee79f9-709d-4267-a116-b68b859be4e5" providerId="ADAL" clId="{AA98C5CA-6F65-4255-8582-B475A8F86D13}" dt="2022-07-04T16:34:46.957" v="97" actId="255"/>
          <ac:spMkLst>
            <pc:docMk/>
            <pc:sldMk cId="0" sldId="266"/>
            <ac:spMk id="331" creationId="{00000000-0000-0000-0000-000000000000}"/>
          </ac:spMkLst>
        </pc:spChg>
        <pc:spChg chg="del">
          <ac:chgData name="Cheng Huang" userId="dcee79f9-709d-4267-a116-b68b859be4e5" providerId="ADAL" clId="{AA98C5CA-6F65-4255-8582-B475A8F86D13}" dt="2022-07-04T16:35:12.217" v="99" actId="478"/>
          <ac:spMkLst>
            <pc:docMk/>
            <pc:sldMk cId="0" sldId="266"/>
            <ac:spMk id="346" creationId="{00000000-0000-0000-0000-000000000000}"/>
          </ac:spMkLst>
        </pc:spChg>
      </pc:sldChg>
      <pc:sldChg chg="delSp modSp add del mod modTransition">
        <pc:chgData name="Cheng Huang" userId="dcee79f9-709d-4267-a116-b68b859be4e5" providerId="ADAL" clId="{AA98C5CA-6F65-4255-8582-B475A8F86D13}" dt="2022-07-04T16:40:57.846" v="155" actId="6549"/>
        <pc:sldMkLst>
          <pc:docMk/>
          <pc:sldMk cId="0" sldId="267"/>
        </pc:sldMkLst>
        <pc:spChg chg="mod">
          <ac:chgData name="Cheng Huang" userId="dcee79f9-709d-4267-a116-b68b859be4e5" providerId="ADAL" clId="{AA98C5CA-6F65-4255-8582-B475A8F86D13}" dt="2022-07-04T16:40:57.846" v="155" actId="6549"/>
          <ac:spMkLst>
            <pc:docMk/>
            <pc:sldMk cId="0" sldId="267"/>
            <ac:spMk id="353" creationId="{00000000-0000-0000-0000-000000000000}"/>
          </ac:spMkLst>
        </pc:spChg>
        <pc:spChg chg="mod">
          <ac:chgData name="Cheng Huang" userId="dcee79f9-709d-4267-a116-b68b859be4e5" providerId="ADAL" clId="{AA98C5CA-6F65-4255-8582-B475A8F86D13}" dt="2022-07-04T16:40:40.560" v="150" actId="114"/>
          <ac:spMkLst>
            <pc:docMk/>
            <pc:sldMk cId="0" sldId="267"/>
            <ac:spMk id="362" creationId="{00000000-0000-0000-0000-000000000000}"/>
          </ac:spMkLst>
        </pc:spChg>
        <pc:cxnChg chg="del mod">
          <ac:chgData name="Cheng Huang" userId="dcee79f9-709d-4267-a116-b68b859be4e5" providerId="ADAL" clId="{AA98C5CA-6F65-4255-8582-B475A8F86D13}" dt="2022-07-04T16:38:09.971" v="105" actId="478"/>
          <ac:cxnSpMkLst>
            <pc:docMk/>
            <pc:sldMk cId="0" sldId="267"/>
            <ac:cxnSpMk id="374" creationId="{00000000-0000-0000-0000-000000000000}"/>
          </ac:cxnSpMkLst>
        </pc:cxnChg>
      </pc:sldChg>
      <pc:sldChg chg="modSp mod">
        <pc:chgData name="Cheng Huang" userId="dcee79f9-709d-4267-a116-b68b859be4e5" providerId="ADAL" clId="{AA98C5CA-6F65-4255-8582-B475A8F86D13}" dt="2022-07-04T16:55:26.004" v="199" actId="255"/>
        <pc:sldMkLst>
          <pc:docMk/>
          <pc:sldMk cId="685219437" sldId="797"/>
        </pc:sldMkLst>
        <pc:spChg chg="mod">
          <ac:chgData name="Cheng Huang" userId="dcee79f9-709d-4267-a116-b68b859be4e5" providerId="ADAL" clId="{AA98C5CA-6F65-4255-8582-B475A8F86D13}" dt="2022-07-04T16:55:26.004" v="199" actId="255"/>
          <ac:spMkLst>
            <pc:docMk/>
            <pc:sldMk cId="685219437" sldId="797"/>
            <ac:spMk id="3" creationId="{00000000-0000-0000-0000-000000000000}"/>
          </ac:spMkLst>
        </pc:spChg>
      </pc:sldChg>
      <pc:sldChg chg="add">
        <pc:chgData name="Cheng Huang" userId="dcee79f9-709d-4267-a116-b68b859be4e5" providerId="ADAL" clId="{AA98C5CA-6F65-4255-8582-B475A8F86D13}" dt="2022-07-05T11:43:20.055" v="212"/>
        <pc:sldMkLst>
          <pc:docMk/>
          <pc:sldMk cId="1431010169" sldId="1162"/>
        </pc:sldMkLst>
      </pc:sldChg>
      <pc:sldChg chg="modSp del mod">
        <pc:chgData name="Cheng Huang" userId="dcee79f9-709d-4267-a116-b68b859be4e5" providerId="ADAL" clId="{AA98C5CA-6F65-4255-8582-B475A8F86D13}" dt="2022-07-05T11:43:12.043" v="211" actId="2696"/>
        <pc:sldMkLst>
          <pc:docMk/>
          <pc:sldMk cId="3822945476" sldId="1162"/>
        </pc:sldMkLst>
        <pc:spChg chg="mod">
          <ac:chgData name="Cheng Huang" userId="dcee79f9-709d-4267-a116-b68b859be4e5" providerId="ADAL" clId="{AA98C5CA-6F65-4255-8582-B475A8F86D13}" dt="2022-07-04T16:44:29.548" v="170" actId="115"/>
          <ac:spMkLst>
            <pc:docMk/>
            <pc:sldMk cId="3822945476" sldId="1162"/>
            <ac:spMk id="2" creationId="{00000000-0000-0000-0000-000000000000}"/>
          </ac:spMkLst>
        </pc:spChg>
      </pc:sldChg>
      <pc:sldChg chg="add del">
        <pc:chgData name="Cheng Huang" userId="dcee79f9-709d-4267-a116-b68b859be4e5" providerId="ADAL" clId="{AA98C5CA-6F65-4255-8582-B475A8F86D13}" dt="2022-07-04T16:43:13.103" v="160" actId="47"/>
        <pc:sldMkLst>
          <pc:docMk/>
          <pc:sldMk cId="1824158578" sldId="1163"/>
        </pc:sldMkLst>
      </pc:sldChg>
      <pc:sldChg chg="del">
        <pc:chgData name="Cheng Huang" userId="dcee79f9-709d-4267-a116-b68b859be4e5" providerId="ADAL" clId="{AA98C5CA-6F65-4255-8582-B475A8F86D13}" dt="2022-07-04T16:22:44.533" v="79" actId="47"/>
        <pc:sldMkLst>
          <pc:docMk/>
          <pc:sldMk cId="1612582915" sldId="1165"/>
        </pc:sldMkLst>
      </pc:sldChg>
      <pc:sldChg chg="add del">
        <pc:chgData name="Cheng Huang" userId="dcee79f9-709d-4267-a116-b68b859be4e5" providerId="ADAL" clId="{AA98C5CA-6F65-4255-8582-B475A8F86D13}" dt="2022-07-04T16:41:06.783" v="156" actId="47"/>
        <pc:sldMkLst>
          <pc:docMk/>
          <pc:sldMk cId="2816182917" sldId="1174"/>
        </pc:sldMkLst>
      </pc:sldChg>
      <pc:sldChg chg="del">
        <pc:chgData name="Cheng Huang" userId="dcee79f9-709d-4267-a116-b68b859be4e5" providerId="ADAL" clId="{AA98C5CA-6F65-4255-8582-B475A8F86D13}" dt="2022-07-04T15:43:52.016" v="31" actId="47"/>
        <pc:sldMkLst>
          <pc:docMk/>
          <pc:sldMk cId="3619310050" sldId="1219"/>
        </pc:sldMkLst>
      </pc:sldChg>
      <pc:sldChg chg="del">
        <pc:chgData name="Cheng Huang" userId="dcee79f9-709d-4267-a116-b68b859be4e5" providerId="ADAL" clId="{AA98C5CA-6F65-4255-8582-B475A8F86D13}" dt="2022-07-04T15:43:53.311" v="32" actId="47"/>
        <pc:sldMkLst>
          <pc:docMk/>
          <pc:sldMk cId="3580699773" sldId="1220"/>
        </pc:sldMkLst>
      </pc:sldChg>
      <pc:sldChg chg="del">
        <pc:chgData name="Cheng Huang" userId="dcee79f9-709d-4267-a116-b68b859be4e5" providerId="ADAL" clId="{AA98C5CA-6F65-4255-8582-B475A8F86D13}" dt="2022-07-04T15:43:54.273" v="33" actId="47"/>
        <pc:sldMkLst>
          <pc:docMk/>
          <pc:sldMk cId="551951291" sldId="1221"/>
        </pc:sldMkLst>
      </pc:sldChg>
      <pc:sldChg chg="del">
        <pc:chgData name="Cheng Huang" userId="dcee79f9-709d-4267-a116-b68b859be4e5" providerId="ADAL" clId="{AA98C5CA-6F65-4255-8582-B475A8F86D13}" dt="2022-07-04T16:22:26.235" v="78" actId="47"/>
        <pc:sldMkLst>
          <pc:docMk/>
          <pc:sldMk cId="197267858" sldId="1226"/>
        </pc:sldMkLst>
      </pc:sldChg>
      <pc:sldChg chg="del">
        <pc:chgData name="Cheng Huang" userId="dcee79f9-709d-4267-a116-b68b859be4e5" providerId="ADAL" clId="{AA98C5CA-6F65-4255-8582-B475A8F86D13}" dt="2022-07-04T15:43:44.846" v="28" actId="47"/>
        <pc:sldMkLst>
          <pc:docMk/>
          <pc:sldMk cId="1350607842" sldId="1256"/>
        </pc:sldMkLst>
      </pc:sldChg>
      <pc:sldChg chg="modSp add del modAnim">
        <pc:chgData name="Cheng Huang" userId="dcee79f9-709d-4267-a116-b68b859be4e5" providerId="ADAL" clId="{AA98C5CA-6F65-4255-8582-B475A8F86D13}" dt="2022-07-04T16:18:19.438" v="76"/>
        <pc:sldMkLst>
          <pc:docMk/>
          <pc:sldMk cId="2942850591" sldId="1303"/>
        </pc:sldMkLst>
        <pc:spChg chg="mod">
          <ac:chgData name="Cheng Huang" userId="dcee79f9-709d-4267-a116-b68b859be4e5" providerId="ADAL" clId="{AA98C5CA-6F65-4255-8582-B475A8F86D13}" dt="2022-07-04T16:17:38.971" v="73" actId="20577"/>
          <ac:spMkLst>
            <pc:docMk/>
            <pc:sldMk cId="2942850591" sldId="1303"/>
            <ac:spMk id="18" creationId="{FAE37D9E-A9B9-E281-8AE8-D6A5E4646FAF}"/>
          </ac:spMkLst>
        </pc:spChg>
      </pc:sldChg>
      <pc:sldChg chg="del">
        <pc:chgData name="Cheng Huang" userId="dcee79f9-709d-4267-a116-b68b859be4e5" providerId="ADAL" clId="{AA98C5CA-6F65-4255-8582-B475A8F86D13}" dt="2022-07-04T16:22:25.492" v="77" actId="47"/>
        <pc:sldMkLst>
          <pc:docMk/>
          <pc:sldMk cId="440647952" sldId="1305"/>
        </pc:sldMkLst>
      </pc:sldChg>
      <pc:sldChg chg="del">
        <pc:chgData name="Cheng Huang" userId="dcee79f9-709d-4267-a116-b68b859be4e5" providerId="ADAL" clId="{AA98C5CA-6F65-4255-8582-B475A8F86D13}" dt="2022-07-04T15:43:56.141" v="34" actId="47"/>
        <pc:sldMkLst>
          <pc:docMk/>
          <pc:sldMk cId="712227023" sldId="1306"/>
        </pc:sldMkLst>
      </pc:sldChg>
      <pc:sldChg chg="del">
        <pc:chgData name="Cheng Huang" userId="dcee79f9-709d-4267-a116-b68b859be4e5" providerId="ADAL" clId="{AA98C5CA-6F65-4255-8582-B475A8F86D13}" dt="2022-07-04T17:02:52.955" v="202" actId="47"/>
        <pc:sldMkLst>
          <pc:docMk/>
          <pc:sldMk cId="2593232987" sldId="1339"/>
        </pc:sldMkLst>
      </pc:sldChg>
      <pc:sldChg chg="del">
        <pc:chgData name="Cheng Huang" userId="dcee79f9-709d-4267-a116-b68b859be4e5" providerId="ADAL" clId="{AA98C5CA-6F65-4255-8582-B475A8F86D13}" dt="2022-07-04T15:43:45.264" v="29" actId="47"/>
        <pc:sldMkLst>
          <pc:docMk/>
          <pc:sldMk cId="193069795" sldId="1344"/>
        </pc:sldMkLst>
      </pc:sldChg>
      <pc:sldChg chg="modSp add">
        <pc:chgData name="Cheng Huang" userId="dcee79f9-709d-4267-a116-b68b859be4e5" providerId="ADAL" clId="{AA98C5CA-6F65-4255-8582-B475A8F86D13}" dt="2022-07-04T16:17:58.219" v="75" actId="20577"/>
        <pc:sldMkLst>
          <pc:docMk/>
          <pc:sldMk cId="3206012861" sldId="1344"/>
        </pc:sldMkLst>
        <pc:spChg chg="mod">
          <ac:chgData name="Cheng Huang" userId="dcee79f9-709d-4267-a116-b68b859be4e5" providerId="ADAL" clId="{AA98C5CA-6F65-4255-8582-B475A8F86D13}" dt="2022-07-04T16:17:58.219" v="75" actId="20577"/>
          <ac:spMkLst>
            <pc:docMk/>
            <pc:sldMk cId="3206012861" sldId="1344"/>
            <ac:spMk id="196" creationId="{00000000-0000-0000-0000-000000000000}"/>
          </ac:spMkLst>
        </pc:spChg>
      </pc:sldChg>
      <pc:sldChg chg="add del">
        <pc:chgData name="Cheng Huang" userId="dcee79f9-709d-4267-a116-b68b859be4e5" providerId="ADAL" clId="{AA98C5CA-6F65-4255-8582-B475A8F86D13}" dt="2022-07-04T16:42:53.206" v="158" actId="47"/>
        <pc:sldMkLst>
          <pc:docMk/>
          <pc:sldMk cId="351714916" sldId="1345"/>
        </pc:sldMkLst>
      </pc:sldChg>
      <pc:sldChg chg="del">
        <pc:chgData name="Cheng Huang" userId="dcee79f9-709d-4267-a116-b68b859be4e5" providerId="ADAL" clId="{AA98C5CA-6F65-4255-8582-B475A8F86D13}" dt="2022-07-04T15:43:45.774" v="30" actId="47"/>
        <pc:sldMkLst>
          <pc:docMk/>
          <pc:sldMk cId="1005175266" sldId="1345"/>
        </pc:sldMkLst>
      </pc:sldChg>
      <pc:sldChg chg="modSp add mod">
        <pc:chgData name="Cheng Huang" userId="dcee79f9-709d-4267-a116-b68b859be4e5" providerId="ADAL" clId="{AA98C5CA-6F65-4255-8582-B475A8F86D13}" dt="2022-07-04T16:45:06.903" v="196" actId="20577"/>
        <pc:sldMkLst>
          <pc:docMk/>
          <pc:sldMk cId="3213933612" sldId="1346"/>
        </pc:sldMkLst>
        <pc:spChg chg="mod">
          <ac:chgData name="Cheng Huang" userId="dcee79f9-709d-4267-a116-b68b859be4e5" providerId="ADAL" clId="{AA98C5CA-6F65-4255-8582-B475A8F86D13}" dt="2022-07-04T16:45:06.903" v="196" actId="20577"/>
          <ac:spMkLst>
            <pc:docMk/>
            <pc:sldMk cId="3213933612" sldId="1346"/>
            <ac:spMk id="2" creationId="{B4578404-913D-DE4C-0683-787FA6FA3AB4}"/>
          </ac:spMkLst>
        </pc:spChg>
      </pc:sldChg>
      <pc:sldChg chg="modSp add mod">
        <pc:chgData name="Cheng Huang" userId="dcee79f9-709d-4267-a116-b68b859be4e5" providerId="ADAL" clId="{AA98C5CA-6F65-4255-8582-B475A8F86D13}" dt="2022-07-04T16:44:55.742" v="184" actId="20577"/>
        <pc:sldMkLst>
          <pc:docMk/>
          <pc:sldMk cId="3737549680" sldId="1347"/>
        </pc:sldMkLst>
        <pc:spChg chg="mod">
          <ac:chgData name="Cheng Huang" userId="dcee79f9-709d-4267-a116-b68b859be4e5" providerId="ADAL" clId="{AA98C5CA-6F65-4255-8582-B475A8F86D13}" dt="2022-07-04T16:44:55.742" v="184" actId="20577"/>
          <ac:spMkLst>
            <pc:docMk/>
            <pc:sldMk cId="3737549680" sldId="1347"/>
            <ac:spMk id="2" creationId="{8B04A281-034B-0E1F-66CB-851E3807D987}"/>
          </ac:spMkLst>
        </pc:spChg>
      </pc:sldChg>
      <pc:sldChg chg="modSp add mod">
        <pc:chgData name="Cheng Huang" userId="dcee79f9-709d-4267-a116-b68b859be4e5" providerId="ADAL" clId="{AA98C5CA-6F65-4255-8582-B475A8F86D13}" dt="2022-07-04T16:45:18.968" v="198" actId="255"/>
        <pc:sldMkLst>
          <pc:docMk/>
          <pc:sldMk cId="1886564219" sldId="1348"/>
        </pc:sldMkLst>
        <pc:spChg chg="mod">
          <ac:chgData name="Cheng Huang" userId="dcee79f9-709d-4267-a116-b68b859be4e5" providerId="ADAL" clId="{AA98C5CA-6F65-4255-8582-B475A8F86D13}" dt="2022-07-04T16:45:18.968" v="198" actId="255"/>
          <ac:spMkLst>
            <pc:docMk/>
            <pc:sldMk cId="1886564219" sldId="1348"/>
            <ac:spMk id="2" creationId="{8B04A281-034B-0E1F-66CB-851E3807D987}"/>
          </ac:spMkLst>
        </pc:spChg>
      </pc:sldChg>
      <pc:sldChg chg="add">
        <pc:chgData name="Cheng Huang" userId="dcee79f9-709d-4267-a116-b68b859be4e5" providerId="ADAL" clId="{AA98C5CA-6F65-4255-8582-B475A8F86D13}" dt="2022-07-04T17:02:33.604" v="200"/>
        <pc:sldMkLst>
          <pc:docMk/>
          <pc:sldMk cId="2360495182" sldId="1349"/>
        </pc:sldMkLst>
      </pc:sldChg>
      <pc:sldChg chg="addSp modSp add mod">
        <pc:chgData name="Cheng Huang" userId="dcee79f9-709d-4267-a116-b68b859be4e5" providerId="ADAL" clId="{AA98C5CA-6F65-4255-8582-B475A8F86D13}" dt="2022-07-05T11:43:01.154" v="210" actId="554"/>
        <pc:sldMkLst>
          <pc:docMk/>
          <pc:sldMk cId="1139960798" sldId="1350"/>
        </pc:sldMkLst>
        <pc:spChg chg="mod">
          <ac:chgData name="Cheng Huang" userId="dcee79f9-709d-4267-a116-b68b859be4e5" providerId="ADAL" clId="{AA98C5CA-6F65-4255-8582-B475A8F86D13}" dt="2022-07-05T11:42:07.719" v="204" actId="115"/>
          <ac:spMkLst>
            <pc:docMk/>
            <pc:sldMk cId="1139960798" sldId="1350"/>
            <ac:spMk id="2" creationId="{00000000-0000-0000-0000-000000000000}"/>
          </ac:spMkLst>
        </pc:spChg>
        <pc:spChg chg="mod">
          <ac:chgData name="Cheng Huang" userId="dcee79f9-709d-4267-a116-b68b859be4e5" providerId="ADAL" clId="{AA98C5CA-6F65-4255-8582-B475A8F86D13}" dt="2022-07-05T11:43:01.154" v="210" actId="554"/>
          <ac:spMkLst>
            <pc:docMk/>
            <pc:sldMk cId="1139960798" sldId="1350"/>
            <ac:spMk id="3" creationId="{00000000-0000-0000-0000-000000000000}"/>
          </ac:spMkLst>
        </pc:spChg>
        <pc:spChg chg="add mod">
          <ac:chgData name="Cheng Huang" userId="dcee79f9-709d-4267-a116-b68b859be4e5" providerId="ADAL" clId="{AA98C5CA-6F65-4255-8582-B475A8F86D13}" dt="2022-07-05T11:43:01.154" v="210" actId="554"/>
          <ac:spMkLst>
            <pc:docMk/>
            <pc:sldMk cId="1139960798" sldId="1350"/>
            <ac:spMk id="15" creationId="{E2FF8B06-963B-AE4C-EE0A-D03802706488}"/>
          </ac:spMkLst>
        </pc:spChg>
      </pc:sldChg>
    </pc:docChg>
  </pc:docChgLst>
  <pc:docChgLst>
    <pc:chgData name="Huang, Cheng" userId="dcee79f9-709d-4267-a116-b68b859be4e5" providerId="ADAL" clId="{ACF8BE96-B7A5-448A-81B8-FE4C42189143}"/>
    <pc:docChg chg="delSld">
      <pc:chgData name="Huang, Cheng" userId="dcee79f9-709d-4267-a116-b68b859be4e5" providerId="ADAL" clId="{ACF8BE96-B7A5-448A-81B8-FE4C42189143}" dt="2023-09-01T23:58:20.987" v="1" actId="47"/>
      <pc:docMkLst>
        <pc:docMk/>
      </pc:docMkLst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098571183" sldId="1223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2232914943" sldId="1224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181821534" sldId="1226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772689715" sldId="1235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3377494666" sldId="1236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096184563" sldId="1247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888423240" sldId="1250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025767399" sldId="1260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853047340" sldId="1262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560553681" sldId="1263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2063658453" sldId="1267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2702216200" sldId="1363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3738361074" sldId="1366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604982909" sldId="1367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40726129" sldId="1368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57089594" sldId="1369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1904776546" sldId="1372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160288933" sldId="1412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465577820" sldId="1413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274877832" sldId="1414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015744136" sldId="1415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414081855" sldId="1417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125957256" sldId="1418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2791088672" sldId="1421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72815366" sldId="1422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826790062" sldId="1424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675354113" sldId="1426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572406260" sldId="1427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923078557" sldId="1428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2691918547" sldId="1429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161139072" sldId="1431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2316338115" sldId="1432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04347516" sldId="1433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561266795" sldId="1434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396521695" sldId="1435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4216184338" sldId="1436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765617767" sldId="1437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083570091" sldId="1439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2616186181" sldId="1440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065186928" sldId="1441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004246073" sldId="1443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2889107966" sldId="1444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793483306" sldId="1445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201052924" sldId="1446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3657177864" sldId="1448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2180770673" sldId="1449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1777789829" sldId="1450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542178545" sldId="1451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412289258" sldId="1452"/>
        </pc:sldMkLst>
      </pc:sldChg>
      <pc:sldChg chg="del">
        <pc:chgData name="Huang, Cheng" userId="dcee79f9-709d-4267-a116-b68b859be4e5" providerId="ADAL" clId="{ACF8BE96-B7A5-448A-81B8-FE4C42189143}" dt="2023-09-01T23:58:20.987" v="1" actId="47"/>
        <pc:sldMkLst>
          <pc:docMk/>
          <pc:sldMk cId="1968352998" sldId="1453"/>
        </pc:sldMkLst>
      </pc:sldChg>
      <pc:sldChg chg="del">
        <pc:chgData name="Huang, Cheng" userId="dcee79f9-709d-4267-a116-b68b859be4e5" providerId="ADAL" clId="{ACF8BE96-B7A5-448A-81B8-FE4C42189143}" dt="2023-09-01T23:58:15.963" v="0" actId="47"/>
        <pc:sldMkLst>
          <pc:docMk/>
          <pc:sldMk cId="3499654582" sldId="1454"/>
        </pc:sldMkLst>
      </pc:sldChg>
    </pc:docChg>
  </pc:docChgLst>
  <pc:docChgLst>
    <pc:chgData name="Huang, Cheng" userId="dcee79f9-709d-4267-a116-b68b859be4e5" providerId="ADAL" clId="{7E91A430-815B-4FF7-8868-D95D90E928CE}"/>
    <pc:docChg chg="undo custSel addSld delSld modSld sldOrd modMainMaster">
      <pc:chgData name="Huang, Cheng" userId="dcee79f9-709d-4267-a116-b68b859be4e5" providerId="ADAL" clId="{7E91A430-815B-4FF7-8868-D95D90E928CE}" dt="2023-02-27T19:53:02.779" v="3062" actId="1076"/>
      <pc:docMkLst>
        <pc:docMk/>
      </pc:docMkLst>
      <pc:sldChg chg="del">
        <pc:chgData name="Huang, Cheng" userId="dcee79f9-709d-4267-a116-b68b859be4e5" providerId="ADAL" clId="{7E91A430-815B-4FF7-8868-D95D90E928CE}" dt="2023-02-24T20:39:54.448" v="38" actId="47"/>
        <pc:sldMkLst>
          <pc:docMk/>
          <pc:sldMk cId="0" sldId="266"/>
        </pc:sldMkLst>
      </pc:sldChg>
      <pc:sldChg chg="del">
        <pc:chgData name="Huang, Cheng" userId="dcee79f9-709d-4267-a116-b68b859be4e5" providerId="ADAL" clId="{7E91A430-815B-4FF7-8868-D95D90E928CE}" dt="2023-02-24T20:39:54.934" v="39" actId="47"/>
        <pc:sldMkLst>
          <pc:docMk/>
          <pc:sldMk cId="0" sldId="267"/>
        </pc:sldMkLst>
      </pc:sldChg>
      <pc:sldChg chg="addSp delSp modSp add mod">
        <pc:chgData name="Huang, Cheng" userId="dcee79f9-709d-4267-a116-b68b859be4e5" providerId="ADAL" clId="{7E91A430-815B-4FF7-8868-D95D90E928CE}" dt="2023-02-27T16:34:53.875" v="2796" actId="255"/>
        <pc:sldMkLst>
          <pc:docMk/>
          <pc:sldMk cId="4106689903" sldId="276"/>
        </pc:sldMkLst>
        <pc:spChg chg="mod">
          <ac:chgData name="Huang, Cheng" userId="dcee79f9-709d-4267-a116-b68b859be4e5" providerId="ADAL" clId="{7E91A430-815B-4FF7-8868-D95D90E928CE}" dt="2023-02-27T16:34:53.875" v="2796" actId="255"/>
          <ac:spMkLst>
            <pc:docMk/>
            <pc:sldMk cId="4106689903" sldId="276"/>
            <ac:spMk id="2" creationId="{00000000-0000-0000-0000-000000000000}"/>
          </ac:spMkLst>
        </pc:spChg>
        <pc:spChg chg="mod">
          <ac:chgData name="Huang, Cheng" userId="dcee79f9-709d-4267-a116-b68b859be4e5" providerId="ADAL" clId="{7E91A430-815B-4FF7-8868-D95D90E928CE}" dt="2023-02-24T23:02:14.334" v="361" actId="14100"/>
          <ac:spMkLst>
            <pc:docMk/>
            <pc:sldMk cId="4106689903" sldId="276"/>
            <ac:spMk id="3" creationId="{00000000-0000-0000-0000-000000000000}"/>
          </ac:spMkLst>
        </pc:spChg>
        <pc:spChg chg="add mod">
          <ac:chgData name="Huang, Cheng" userId="dcee79f9-709d-4267-a116-b68b859be4e5" providerId="ADAL" clId="{7E91A430-815B-4FF7-8868-D95D90E928CE}" dt="2023-02-24T23:04:44.218" v="371" actId="14100"/>
          <ac:spMkLst>
            <pc:docMk/>
            <pc:sldMk cId="4106689903" sldId="276"/>
            <ac:spMk id="9" creationId="{F3BE6047-81CB-1CE7-D918-B2754F24088B}"/>
          </ac:spMkLst>
        </pc:spChg>
        <pc:spChg chg="add mod">
          <ac:chgData name="Huang, Cheng" userId="dcee79f9-709d-4267-a116-b68b859be4e5" providerId="ADAL" clId="{7E91A430-815B-4FF7-8868-D95D90E928CE}" dt="2023-02-24T23:04:44.218" v="371" actId="14100"/>
          <ac:spMkLst>
            <pc:docMk/>
            <pc:sldMk cId="4106689903" sldId="276"/>
            <ac:spMk id="10" creationId="{0B54215D-0D35-B50E-2C5B-AE54068AF3B1}"/>
          </ac:spMkLst>
        </pc:spChg>
        <pc:spChg chg="add mod">
          <ac:chgData name="Huang, Cheng" userId="dcee79f9-709d-4267-a116-b68b859be4e5" providerId="ADAL" clId="{7E91A430-815B-4FF7-8868-D95D90E928CE}" dt="2023-02-24T23:00:21.990" v="254" actId="164"/>
          <ac:spMkLst>
            <pc:docMk/>
            <pc:sldMk cId="4106689903" sldId="276"/>
            <ac:spMk id="11" creationId="{086F083A-0E32-2D47-EF6E-15CB735C9FDC}"/>
          </ac:spMkLst>
        </pc:spChg>
        <pc:spChg chg="add mod">
          <ac:chgData name="Huang, Cheng" userId="dcee79f9-709d-4267-a116-b68b859be4e5" providerId="ADAL" clId="{7E91A430-815B-4FF7-8868-D95D90E928CE}" dt="2023-02-24T23:00:21.990" v="254" actId="164"/>
          <ac:spMkLst>
            <pc:docMk/>
            <pc:sldMk cId="4106689903" sldId="276"/>
            <ac:spMk id="12" creationId="{94D37007-640F-CBDA-7F8B-2A398A0F5D5C}"/>
          </ac:spMkLst>
        </pc:spChg>
        <pc:grpChg chg="add mod">
          <ac:chgData name="Huang, Cheng" userId="dcee79f9-709d-4267-a116-b68b859be4e5" providerId="ADAL" clId="{7E91A430-815B-4FF7-8868-D95D90E928CE}" dt="2023-02-24T23:02:17.626" v="362" actId="1076"/>
          <ac:grpSpMkLst>
            <pc:docMk/>
            <pc:sldMk cId="4106689903" sldId="276"/>
            <ac:grpSpMk id="13" creationId="{39179256-A782-E2BB-205F-7E107C42764D}"/>
          </ac:grpSpMkLst>
        </pc:grpChg>
        <pc:picChg chg="add del mod">
          <ac:chgData name="Huang, Cheng" userId="dcee79f9-709d-4267-a116-b68b859be4e5" providerId="ADAL" clId="{7E91A430-815B-4FF7-8868-D95D90E928CE}" dt="2023-02-24T22:59:00.340" v="230" actId="478"/>
          <ac:picMkLst>
            <pc:docMk/>
            <pc:sldMk cId="4106689903" sldId="276"/>
            <ac:picMk id="5" creationId="{7F7D3EB4-8DB7-BBF9-B614-7BBB2FEEB4E9}"/>
          </ac:picMkLst>
        </pc:picChg>
        <pc:picChg chg="del mod">
          <ac:chgData name="Huang, Cheng" userId="dcee79f9-709d-4267-a116-b68b859be4e5" providerId="ADAL" clId="{7E91A430-815B-4FF7-8868-D95D90E928CE}" dt="2023-02-24T22:58:09.098" v="222" actId="478"/>
          <ac:picMkLst>
            <pc:docMk/>
            <pc:sldMk cId="4106689903" sldId="276"/>
            <ac:picMk id="6" creationId="{A09B5E4A-D6FC-D43E-4D7B-FFEF7A0B6077}"/>
          </ac:picMkLst>
        </pc:picChg>
        <pc:picChg chg="add mod">
          <ac:chgData name="Huang, Cheng" userId="dcee79f9-709d-4267-a116-b68b859be4e5" providerId="ADAL" clId="{7E91A430-815B-4FF7-8868-D95D90E928CE}" dt="2023-02-24T23:00:21.990" v="254" actId="164"/>
          <ac:picMkLst>
            <pc:docMk/>
            <pc:sldMk cId="4106689903" sldId="276"/>
            <ac:picMk id="8" creationId="{A6524537-91AF-5494-5C59-F544EA965D1B}"/>
          </ac:picMkLst>
        </pc:picChg>
      </pc:sldChg>
      <pc:sldChg chg="del">
        <pc:chgData name="Huang, Cheng" userId="dcee79f9-709d-4267-a116-b68b859be4e5" providerId="ADAL" clId="{7E91A430-815B-4FF7-8868-D95D90E928CE}" dt="2023-02-25T05:11:05.125" v="523" actId="2696"/>
        <pc:sldMkLst>
          <pc:docMk/>
          <pc:sldMk cId="664484637" sldId="279"/>
        </pc:sldMkLst>
      </pc:sldChg>
      <pc:sldChg chg="add">
        <pc:chgData name="Huang, Cheng" userId="dcee79f9-709d-4267-a116-b68b859be4e5" providerId="ADAL" clId="{7E91A430-815B-4FF7-8868-D95D90E928CE}" dt="2023-02-25T05:11:09.143" v="524"/>
        <pc:sldMkLst>
          <pc:docMk/>
          <pc:sldMk cId="1013298383" sldId="279"/>
        </pc:sldMkLst>
      </pc:sldChg>
      <pc:sldChg chg="del">
        <pc:chgData name="Huang, Cheng" userId="dcee79f9-709d-4267-a116-b68b859be4e5" providerId="ADAL" clId="{7E91A430-815B-4FF7-8868-D95D90E928CE}" dt="2023-02-24T20:10:58.743" v="27" actId="47"/>
        <pc:sldMkLst>
          <pc:docMk/>
          <pc:sldMk cId="3066845383" sldId="283"/>
        </pc:sldMkLst>
      </pc:sldChg>
      <pc:sldChg chg="del">
        <pc:chgData name="Huang, Cheng" userId="dcee79f9-709d-4267-a116-b68b859be4e5" providerId="ADAL" clId="{7E91A430-815B-4FF7-8868-D95D90E928CE}" dt="2023-02-24T20:10:59.230" v="28" actId="47"/>
        <pc:sldMkLst>
          <pc:docMk/>
          <pc:sldMk cId="3604014313" sldId="284"/>
        </pc:sldMkLst>
      </pc:sldChg>
      <pc:sldChg chg="add del">
        <pc:chgData name="Huang, Cheng" userId="dcee79f9-709d-4267-a116-b68b859be4e5" providerId="ADAL" clId="{7E91A430-815B-4FF7-8868-D95D90E928CE}" dt="2023-02-24T22:51:41.786" v="126" actId="47"/>
        <pc:sldMkLst>
          <pc:docMk/>
          <pc:sldMk cId="1367352060" sldId="291"/>
        </pc:sldMkLst>
      </pc:sldChg>
      <pc:sldChg chg="del">
        <pc:chgData name="Huang, Cheng" userId="dcee79f9-709d-4267-a116-b68b859be4e5" providerId="ADAL" clId="{7E91A430-815B-4FF7-8868-D95D90E928CE}" dt="2023-02-24T20:10:59.627" v="29" actId="47"/>
        <pc:sldMkLst>
          <pc:docMk/>
          <pc:sldMk cId="1832221518" sldId="291"/>
        </pc:sldMkLst>
      </pc:sldChg>
      <pc:sldChg chg="delSp modSp add del mod modTransition">
        <pc:chgData name="Huang, Cheng" userId="dcee79f9-709d-4267-a116-b68b859be4e5" providerId="ADAL" clId="{7E91A430-815B-4FF7-8868-D95D90E928CE}" dt="2023-02-25T04:59:58.870" v="520" actId="47"/>
        <pc:sldMkLst>
          <pc:docMk/>
          <pc:sldMk cId="850338431" sldId="301"/>
        </pc:sldMkLst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2" creationId="{710B689B-EF15-F9CA-2A81-DCF7985E88D4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15" creationId="{F9B1D9BB-346D-8E7F-B73C-3FC75A4E6480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16" creationId="{78BC5C9A-F2C2-F69D-F3E6-20704EFD8739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17" creationId="{88BE1DCC-4813-1F6A-B6D3-F3599CE4DCF5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18" creationId="{BADE420D-BCFE-CB82-5E69-CF9EB2098D19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19" creationId="{9A3F4672-E0A0-24B3-BBF4-137585F70418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20" creationId="{A0261265-2B1C-AA8A-8342-4CEE6003E073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21" creationId="{6365F44E-53D8-A2AF-5AA3-39320BF036AD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22" creationId="{5CB78169-C0DF-BA91-321C-A6124511035E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23" creationId="{C05CC6EE-9623-F714-29FD-55B7365B4FEB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24" creationId="{E061A3E3-60F7-8AD1-91FC-7FFEA0FBD64F}"/>
          </ac:spMkLst>
        </pc:spChg>
        <pc:spChg chg="mod">
          <ac:chgData name="Huang, Cheng" userId="dcee79f9-709d-4267-a116-b68b859be4e5" providerId="ADAL" clId="{7E91A430-815B-4FF7-8868-D95D90E928CE}" dt="2023-02-25T04:19:02.320" v="503" actId="255"/>
          <ac:spMkLst>
            <pc:docMk/>
            <pc:sldMk cId="850338431" sldId="301"/>
            <ac:spMk id="26" creationId="{82D8298B-096B-4B8E-F947-E79FCDAC48B6}"/>
          </ac:spMkLst>
        </pc:spChg>
        <pc:grpChg chg="del mod">
          <ac:chgData name="Huang, Cheng" userId="dcee79f9-709d-4267-a116-b68b859be4e5" providerId="ADAL" clId="{7E91A430-815B-4FF7-8868-D95D90E928CE}" dt="2023-02-25T04:19:10.646" v="508" actId="21"/>
          <ac:grpSpMkLst>
            <pc:docMk/>
            <pc:sldMk cId="850338431" sldId="301"/>
            <ac:grpSpMk id="3" creationId="{55341780-9D9C-3889-584A-82011DCFF70B}"/>
          </ac:grpSpMkLst>
        </pc:grpChg>
      </pc:sldChg>
      <pc:sldChg chg="add">
        <pc:chgData name="Huang, Cheng" userId="dcee79f9-709d-4267-a116-b68b859be4e5" providerId="ADAL" clId="{7E91A430-815B-4FF7-8868-D95D90E928CE}" dt="2023-02-25T23:22:19.455" v="1164"/>
        <pc:sldMkLst>
          <pc:docMk/>
          <pc:sldMk cId="1147996806" sldId="462"/>
        </pc:sldMkLst>
      </pc:sldChg>
      <pc:sldChg chg="modSp mod">
        <pc:chgData name="Huang, Cheng" userId="dcee79f9-709d-4267-a116-b68b859be4e5" providerId="ADAL" clId="{7E91A430-815B-4FF7-8868-D95D90E928CE}" dt="2023-02-26T18:52:23.369" v="2779" actId="20577"/>
        <pc:sldMkLst>
          <pc:docMk/>
          <pc:sldMk cId="685219437" sldId="797"/>
        </pc:sldMkLst>
        <pc:spChg chg="mod">
          <ac:chgData name="Huang, Cheng" userId="dcee79f9-709d-4267-a116-b68b859be4e5" providerId="ADAL" clId="{7E91A430-815B-4FF7-8868-D95D90E928CE}" dt="2023-02-26T18:52:23.369" v="2779" actId="20577"/>
          <ac:spMkLst>
            <pc:docMk/>
            <pc:sldMk cId="685219437" sldId="797"/>
            <ac:spMk id="3" creationId="{00000000-0000-0000-0000-000000000000}"/>
          </ac:spMkLst>
        </pc:spChg>
      </pc:sldChg>
      <pc:sldChg chg="del">
        <pc:chgData name="Huang, Cheng" userId="dcee79f9-709d-4267-a116-b68b859be4e5" providerId="ADAL" clId="{7E91A430-815B-4FF7-8868-D95D90E928CE}" dt="2023-02-24T20:40:10.405" v="40" actId="47"/>
        <pc:sldMkLst>
          <pc:docMk/>
          <pc:sldMk cId="1912134676" sldId="1007"/>
        </pc:sldMkLst>
      </pc:sldChg>
      <pc:sldChg chg="del">
        <pc:chgData name="Huang, Cheng" userId="dcee79f9-709d-4267-a116-b68b859be4e5" providerId="ADAL" clId="{7E91A430-815B-4FF7-8868-D95D90E928CE}" dt="2023-02-24T20:40:11.182" v="41" actId="47"/>
        <pc:sldMkLst>
          <pc:docMk/>
          <pc:sldMk cId="2188219067" sldId="1126"/>
        </pc:sldMkLst>
      </pc:sldChg>
      <pc:sldChg chg="modSp add mod">
        <pc:chgData name="Huang, Cheng" userId="dcee79f9-709d-4267-a116-b68b859be4e5" providerId="ADAL" clId="{7E91A430-815B-4FF7-8868-D95D90E928CE}" dt="2023-02-25T23:02:09.300" v="1062" actId="1076"/>
        <pc:sldMkLst>
          <pc:docMk/>
          <pc:sldMk cId="245583041" sldId="1184"/>
        </pc:sldMkLst>
        <pc:spChg chg="mod">
          <ac:chgData name="Huang, Cheng" userId="dcee79f9-709d-4267-a116-b68b859be4e5" providerId="ADAL" clId="{7E91A430-815B-4FF7-8868-D95D90E928CE}" dt="2023-02-25T23:02:09.300" v="1062" actId="1076"/>
          <ac:spMkLst>
            <pc:docMk/>
            <pc:sldMk cId="245583041" sldId="1184"/>
            <ac:spMk id="4" creationId="{00000000-0000-0000-0000-000000000000}"/>
          </ac:spMkLst>
        </pc:spChg>
      </pc:sldChg>
      <pc:sldChg chg="del">
        <pc:chgData name="Huang, Cheng" userId="dcee79f9-709d-4267-a116-b68b859be4e5" providerId="ADAL" clId="{7E91A430-815B-4FF7-8868-D95D90E928CE}" dt="2023-02-25T05:11:05.125" v="523" actId="2696"/>
        <pc:sldMkLst>
          <pc:docMk/>
          <pc:sldMk cId="415800241" sldId="1184"/>
        </pc:sldMkLst>
      </pc:sldChg>
      <pc:sldChg chg="addSp delSp modSp add mod">
        <pc:chgData name="Huang, Cheng" userId="dcee79f9-709d-4267-a116-b68b859be4e5" providerId="ADAL" clId="{7E91A430-815B-4FF7-8868-D95D90E928CE}" dt="2023-02-26T13:06:24.191" v="1605" actId="1036"/>
        <pc:sldMkLst>
          <pc:docMk/>
          <pc:sldMk cId="1181821534" sldId="1226"/>
        </pc:sldMkLst>
        <pc:spChg chg="mod">
          <ac:chgData name="Huang, Cheng" userId="dcee79f9-709d-4267-a116-b68b859be4e5" providerId="ADAL" clId="{7E91A430-815B-4FF7-8868-D95D90E928CE}" dt="2023-02-25T23:45:25.370" v="1262" actId="313"/>
          <ac:spMkLst>
            <pc:docMk/>
            <pc:sldMk cId="1181821534" sldId="1226"/>
            <ac:spMk id="2" creationId="{00000000-0000-0000-0000-000000000000}"/>
          </ac:spMkLst>
        </pc:spChg>
        <pc:spChg chg="mod">
          <ac:chgData name="Huang, Cheng" userId="dcee79f9-709d-4267-a116-b68b859be4e5" providerId="ADAL" clId="{7E91A430-815B-4FF7-8868-D95D90E928CE}" dt="2023-02-25T23:47:21.544" v="1306" actId="115"/>
          <ac:spMkLst>
            <pc:docMk/>
            <pc:sldMk cId="1181821534" sldId="1226"/>
            <ac:spMk id="3" creationId="{00000000-0000-0000-0000-000000000000}"/>
          </ac:spMkLst>
        </pc:spChg>
        <pc:spChg chg="add mod">
          <ac:chgData name="Huang, Cheng" userId="dcee79f9-709d-4267-a116-b68b859be4e5" providerId="ADAL" clId="{7E91A430-815B-4FF7-8868-D95D90E928CE}" dt="2023-02-25T23:48:36.806" v="1354" actId="1035"/>
          <ac:spMkLst>
            <pc:docMk/>
            <pc:sldMk cId="1181821534" sldId="1226"/>
            <ac:spMk id="5" creationId="{476D02D5-A670-5441-6DED-C5A677ABFC9A}"/>
          </ac:spMkLst>
        </pc:spChg>
        <pc:spChg chg="mod">
          <ac:chgData name="Huang, Cheng" userId="dcee79f9-709d-4267-a116-b68b859be4e5" providerId="ADAL" clId="{7E91A430-815B-4FF7-8868-D95D90E928CE}" dt="2023-02-25T23:43:14.360" v="1187" actId="164"/>
          <ac:spMkLst>
            <pc:docMk/>
            <pc:sldMk cId="1181821534" sldId="1226"/>
            <ac:spMk id="6" creationId="{00000000-0000-0000-0000-000000000000}"/>
          </ac:spMkLst>
        </pc:spChg>
        <pc:spChg chg="mod">
          <ac:chgData name="Huang, Cheng" userId="dcee79f9-709d-4267-a116-b68b859be4e5" providerId="ADAL" clId="{7E91A430-815B-4FF7-8868-D95D90E928CE}" dt="2023-02-25T23:43:14.360" v="1187" actId="164"/>
          <ac:spMkLst>
            <pc:docMk/>
            <pc:sldMk cId="1181821534" sldId="1226"/>
            <ac:spMk id="7" creationId="{00000000-0000-0000-0000-000000000000}"/>
          </ac:spMkLst>
        </pc:spChg>
        <pc:spChg chg="mod">
          <ac:chgData name="Huang, Cheng" userId="dcee79f9-709d-4267-a116-b68b859be4e5" providerId="ADAL" clId="{7E91A430-815B-4FF7-8868-D95D90E928CE}" dt="2023-02-25T23:43:14.360" v="1187" actId="164"/>
          <ac:spMkLst>
            <pc:docMk/>
            <pc:sldMk cId="1181821534" sldId="1226"/>
            <ac:spMk id="8" creationId="{00000000-0000-0000-0000-000000000000}"/>
          </ac:spMkLst>
        </pc:spChg>
        <pc:spChg chg="mod">
          <ac:chgData name="Huang, Cheng" userId="dcee79f9-709d-4267-a116-b68b859be4e5" providerId="ADAL" clId="{7E91A430-815B-4FF7-8868-D95D90E928CE}" dt="2023-02-25T23:43:14.360" v="1187" actId="164"/>
          <ac:spMkLst>
            <pc:docMk/>
            <pc:sldMk cId="1181821534" sldId="1226"/>
            <ac:spMk id="9" creationId="{00000000-0000-0000-0000-000000000000}"/>
          </ac:spMkLst>
        </pc:spChg>
        <pc:spChg chg="mod">
          <ac:chgData name="Huang, Cheng" userId="dcee79f9-709d-4267-a116-b68b859be4e5" providerId="ADAL" clId="{7E91A430-815B-4FF7-8868-D95D90E928CE}" dt="2023-02-25T23:43:14.360" v="1187" actId="164"/>
          <ac:spMkLst>
            <pc:docMk/>
            <pc:sldMk cId="1181821534" sldId="1226"/>
            <ac:spMk id="10" creationId="{00000000-0000-0000-0000-000000000000}"/>
          </ac:spMkLst>
        </pc:spChg>
        <pc:spChg chg="add mod">
          <ac:chgData name="Huang, Cheng" userId="dcee79f9-709d-4267-a116-b68b859be4e5" providerId="ADAL" clId="{7E91A430-815B-4FF7-8868-D95D90E928CE}" dt="2023-02-25T23:48:51.825" v="1361" actId="1035"/>
          <ac:spMkLst>
            <pc:docMk/>
            <pc:sldMk cId="1181821534" sldId="1226"/>
            <ac:spMk id="11" creationId="{0B4F7440-072C-36C2-2227-5FEFCCEFB304}"/>
          </ac:spMkLst>
        </pc:spChg>
        <pc:spChg chg="mod">
          <ac:chgData name="Huang, Cheng" userId="dcee79f9-709d-4267-a116-b68b859be4e5" providerId="ADAL" clId="{7E91A430-815B-4FF7-8868-D95D90E928CE}" dt="2023-02-25T23:43:54.358" v="1210" actId="20577"/>
          <ac:spMkLst>
            <pc:docMk/>
            <pc:sldMk cId="1181821534" sldId="1226"/>
            <ac:spMk id="13" creationId="{00000000-0000-0000-0000-000000000000}"/>
          </ac:spMkLst>
        </pc:spChg>
        <pc:spChg chg="del">
          <ac:chgData name="Huang, Cheng" userId="dcee79f9-709d-4267-a116-b68b859be4e5" providerId="ADAL" clId="{7E91A430-815B-4FF7-8868-D95D90E928CE}" dt="2023-02-25T23:42:50.047" v="1184" actId="478"/>
          <ac:spMkLst>
            <pc:docMk/>
            <pc:sldMk cId="1181821534" sldId="1226"/>
            <ac:spMk id="18" creationId="{00000000-0000-0000-0000-000000000000}"/>
          </ac:spMkLst>
        </pc:spChg>
        <pc:spChg chg="del">
          <ac:chgData name="Huang, Cheng" userId="dcee79f9-709d-4267-a116-b68b859be4e5" providerId="ADAL" clId="{7E91A430-815B-4FF7-8868-D95D90E928CE}" dt="2023-02-25T23:42:50.047" v="1184" actId="478"/>
          <ac:spMkLst>
            <pc:docMk/>
            <pc:sldMk cId="1181821534" sldId="1226"/>
            <ac:spMk id="19" creationId="{00000000-0000-0000-0000-000000000000}"/>
          </ac:spMkLst>
        </pc:spChg>
        <pc:grpChg chg="add mod">
          <ac:chgData name="Huang, Cheng" userId="dcee79f9-709d-4267-a116-b68b859be4e5" providerId="ADAL" clId="{7E91A430-815B-4FF7-8868-D95D90E928CE}" dt="2023-02-25T23:43:32.859" v="1190" actId="1076"/>
          <ac:grpSpMkLst>
            <pc:docMk/>
            <pc:sldMk cId="1181821534" sldId="1226"/>
            <ac:grpSpMk id="4" creationId="{32CEEAEA-4A8C-17B5-312B-7082895929E9}"/>
          </ac:grpSpMkLst>
        </pc:grpChg>
        <pc:grpChg chg="mod">
          <ac:chgData name="Huang, Cheng" userId="dcee79f9-709d-4267-a116-b68b859be4e5" providerId="ADAL" clId="{7E91A430-815B-4FF7-8868-D95D90E928CE}" dt="2023-02-26T13:06:24.191" v="1605" actId="1036"/>
          <ac:grpSpMkLst>
            <pc:docMk/>
            <pc:sldMk cId="1181821534" sldId="1226"/>
            <ac:grpSpMk id="17" creationId="{00000000-0000-0000-0000-000000000000}"/>
          </ac:grpSpMkLst>
        </pc:grpChg>
        <pc:graphicFrameChg chg="add mod">
          <ac:chgData name="Huang, Cheng" userId="dcee79f9-709d-4267-a116-b68b859be4e5" providerId="ADAL" clId="{7E91A430-815B-4FF7-8868-D95D90E928CE}" dt="2023-02-26T13:06:17.420" v="1595" actId="14100"/>
          <ac:graphicFrameMkLst>
            <pc:docMk/>
            <pc:sldMk cId="1181821534" sldId="1226"/>
            <ac:graphicFrameMk id="18" creationId="{75311228-B963-E590-ECB1-0825291F60D7}"/>
          </ac:graphicFrameMkLst>
        </pc:graphicFrameChg>
        <pc:picChg chg="mod">
          <ac:chgData name="Huang, Cheng" userId="dcee79f9-709d-4267-a116-b68b859be4e5" providerId="ADAL" clId="{7E91A430-815B-4FF7-8868-D95D90E928CE}" dt="2023-02-25T23:43:14.360" v="1187" actId="164"/>
          <ac:picMkLst>
            <pc:docMk/>
            <pc:sldMk cId="1181821534" sldId="1226"/>
            <ac:picMk id="14" creationId="{00000000-0000-0000-0000-000000000000}"/>
          </ac:picMkLst>
        </pc:picChg>
        <pc:picChg chg="mod">
          <ac:chgData name="Huang, Cheng" userId="dcee79f9-709d-4267-a116-b68b859be4e5" providerId="ADAL" clId="{7E91A430-815B-4FF7-8868-D95D90E928CE}" dt="2023-02-25T23:43:14.360" v="1187" actId="164"/>
          <ac:picMkLst>
            <pc:docMk/>
            <pc:sldMk cId="1181821534" sldId="1226"/>
            <ac:picMk id="16" creationId="{00000000-0000-0000-0000-000000000000}"/>
          </ac:picMkLst>
        </pc:picChg>
      </pc:sldChg>
      <pc:sldChg chg="add">
        <pc:chgData name="Huang, Cheng" userId="dcee79f9-709d-4267-a116-b68b859be4e5" providerId="ADAL" clId="{7E91A430-815B-4FF7-8868-D95D90E928CE}" dt="2023-02-25T23:01:56.311" v="1060"/>
        <pc:sldMkLst>
          <pc:docMk/>
          <pc:sldMk cId="2063658453" sldId="1267"/>
        </pc:sldMkLst>
      </pc:sldChg>
      <pc:sldChg chg="modSp add mod">
        <pc:chgData name="Huang, Cheng" userId="dcee79f9-709d-4267-a116-b68b859be4e5" providerId="ADAL" clId="{7E91A430-815B-4FF7-8868-D95D90E928CE}" dt="2023-02-26T12:31:13.831" v="1581" actId="20577"/>
        <pc:sldMkLst>
          <pc:docMk/>
          <pc:sldMk cId="511097221" sldId="1340"/>
        </pc:sldMkLst>
        <pc:spChg chg="mod">
          <ac:chgData name="Huang, Cheng" userId="dcee79f9-709d-4267-a116-b68b859be4e5" providerId="ADAL" clId="{7E91A430-815B-4FF7-8868-D95D90E928CE}" dt="2023-02-26T12:31:13.831" v="1581" actId="20577"/>
          <ac:spMkLst>
            <pc:docMk/>
            <pc:sldMk cId="511097221" sldId="1340"/>
            <ac:spMk id="2" creationId="{7F0A9824-FF10-5C12-8AFB-40820E9712F3}"/>
          </ac:spMkLst>
        </pc:spChg>
      </pc:sldChg>
      <pc:sldChg chg="del">
        <pc:chgData name="Huang, Cheng" userId="dcee79f9-709d-4267-a116-b68b859be4e5" providerId="ADAL" clId="{7E91A430-815B-4FF7-8868-D95D90E928CE}" dt="2023-02-24T20:40:13.628" v="42" actId="47"/>
        <pc:sldMkLst>
          <pc:docMk/>
          <pc:sldMk cId="3206012861" sldId="1344"/>
        </pc:sldMkLst>
      </pc:sldChg>
      <pc:sldChg chg="del">
        <pc:chgData name="Huang, Cheng" userId="dcee79f9-709d-4267-a116-b68b859be4e5" providerId="ADAL" clId="{7E91A430-815B-4FF7-8868-D95D90E928CE}" dt="2023-02-25T16:22:09.390" v="1058" actId="2696"/>
        <pc:sldMkLst>
          <pc:docMk/>
          <pc:sldMk cId="2001171170" sldId="1353"/>
        </pc:sldMkLst>
      </pc:sldChg>
      <pc:sldChg chg="delSp modSp add mod">
        <pc:chgData name="Huang, Cheng" userId="dcee79f9-709d-4267-a116-b68b859be4e5" providerId="ADAL" clId="{7E91A430-815B-4FF7-8868-D95D90E928CE}" dt="2023-02-26T00:13:19.273" v="1511" actId="1076"/>
        <pc:sldMkLst>
          <pc:docMk/>
          <pc:sldMk cId="2809769294" sldId="1353"/>
        </pc:sldMkLst>
        <pc:spChg chg="mod">
          <ac:chgData name="Huang, Cheng" userId="dcee79f9-709d-4267-a116-b68b859be4e5" providerId="ADAL" clId="{7E91A430-815B-4FF7-8868-D95D90E928CE}" dt="2023-02-26T00:13:04.528" v="1505" actId="6549"/>
          <ac:spMkLst>
            <pc:docMk/>
            <pc:sldMk cId="2809769294" sldId="1353"/>
            <ac:spMk id="3" creationId="{80C07FE5-89C9-575D-CF98-D7CD549DB913}"/>
          </ac:spMkLst>
        </pc:spChg>
        <pc:graphicFrameChg chg="del">
          <ac:chgData name="Huang, Cheng" userId="dcee79f9-709d-4267-a116-b68b859be4e5" providerId="ADAL" clId="{7E91A430-815B-4FF7-8868-D95D90E928CE}" dt="2023-02-26T00:13:06.736" v="1506" actId="478"/>
          <ac:graphicFrameMkLst>
            <pc:docMk/>
            <pc:sldMk cId="2809769294" sldId="1353"/>
            <ac:graphicFrameMk id="4" creationId="{DF0A3242-4843-F538-BE48-2877B602DA18}"/>
          </ac:graphicFrameMkLst>
        </pc:graphicFrameChg>
        <pc:graphicFrameChg chg="del">
          <ac:chgData name="Huang, Cheng" userId="dcee79f9-709d-4267-a116-b68b859be4e5" providerId="ADAL" clId="{7E91A430-815B-4FF7-8868-D95D90E928CE}" dt="2023-02-26T00:13:16.482" v="1509" actId="478"/>
          <ac:graphicFrameMkLst>
            <pc:docMk/>
            <pc:sldMk cId="2809769294" sldId="1353"/>
            <ac:graphicFrameMk id="5" creationId="{2C9B7752-C28E-CE53-E758-EBA7468D59BE}"/>
          </ac:graphicFrameMkLst>
        </pc:graphicFrameChg>
        <pc:graphicFrameChg chg="del">
          <ac:chgData name="Huang, Cheng" userId="dcee79f9-709d-4267-a116-b68b859be4e5" providerId="ADAL" clId="{7E91A430-815B-4FF7-8868-D95D90E928CE}" dt="2023-02-26T00:13:08.896" v="1507" actId="478"/>
          <ac:graphicFrameMkLst>
            <pc:docMk/>
            <pc:sldMk cId="2809769294" sldId="1353"/>
            <ac:graphicFrameMk id="6" creationId="{FA31C3C4-AF52-6DC8-B41A-D6C7960BFE95}"/>
          </ac:graphicFrameMkLst>
        </pc:graphicFrameChg>
        <pc:graphicFrameChg chg="mod">
          <ac:chgData name="Huang, Cheng" userId="dcee79f9-709d-4267-a116-b68b859be4e5" providerId="ADAL" clId="{7E91A430-815B-4FF7-8868-D95D90E928CE}" dt="2023-02-26T00:13:19.273" v="1511" actId="1076"/>
          <ac:graphicFrameMkLst>
            <pc:docMk/>
            <pc:sldMk cId="2809769294" sldId="1353"/>
            <ac:graphicFrameMk id="8" creationId="{1ADA2BDA-9ADF-4C8E-935A-FDE86D408112}"/>
          </ac:graphicFrameMkLst>
        </pc:graphicFrameChg>
      </pc:sldChg>
      <pc:sldChg chg="add">
        <pc:chgData name="Huang, Cheng" userId="dcee79f9-709d-4267-a116-b68b859be4e5" providerId="ADAL" clId="{7E91A430-815B-4FF7-8868-D95D90E928CE}" dt="2023-02-25T16:22:15.697" v="1059"/>
        <pc:sldMkLst>
          <pc:docMk/>
          <pc:sldMk cId="2873342289" sldId="1362"/>
        </pc:sldMkLst>
      </pc:sldChg>
      <pc:sldChg chg="del">
        <pc:chgData name="Huang, Cheng" userId="dcee79f9-709d-4267-a116-b68b859be4e5" providerId="ADAL" clId="{7E91A430-815B-4FF7-8868-D95D90E928CE}" dt="2023-02-25T16:22:09.390" v="1058" actId="2696"/>
        <pc:sldMkLst>
          <pc:docMk/>
          <pc:sldMk cId="3300123103" sldId="1362"/>
        </pc:sldMkLst>
      </pc:sldChg>
      <pc:sldChg chg="modSp add mod">
        <pc:chgData name="Huang, Cheng" userId="dcee79f9-709d-4267-a116-b68b859be4e5" providerId="ADAL" clId="{7E91A430-815B-4FF7-8868-D95D90E928CE}" dt="2023-02-26T14:26:12.887" v="2775" actId="114"/>
        <pc:sldMkLst>
          <pc:docMk/>
          <pc:sldMk cId="2702216200" sldId="1363"/>
        </pc:sldMkLst>
        <pc:spChg chg="mod">
          <ac:chgData name="Huang, Cheng" userId="dcee79f9-709d-4267-a116-b68b859be4e5" providerId="ADAL" clId="{7E91A430-815B-4FF7-8868-D95D90E928CE}" dt="2023-02-26T14:26:12.887" v="2775" actId="114"/>
          <ac:spMkLst>
            <pc:docMk/>
            <pc:sldMk cId="2702216200" sldId="1363"/>
            <ac:spMk id="3" creationId="{DAD09B1A-EC9E-6D33-FF2B-464D866D2CCA}"/>
          </ac:spMkLst>
        </pc:spChg>
        <pc:spChg chg="mod">
          <ac:chgData name="Huang, Cheng" userId="dcee79f9-709d-4267-a116-b68b859be4e5" providerId="ADAL" clId="{7E91A430-815B-4FF7-8868-D95D90E928CE}" dt="2023-02-26T14:00:44.018" v="2082" actId="255"/>
          <ac:spMkLst>
            <pc:docMk/>
            <pc:sldMk cId="2702216200" sldId="1363"/>
            <ac:spMk id="5" creationId="{59FDF3C9-7F2B-C492-3772-CD93720AFC66}"/>
          </ac:spMkLst>
        </pc:spChg>
      </pc:sldChg>
      <pc:sldChg chg="del">
        <pc:chgData name="Huang, Cheng" userId="dcee79f9-709d-4267-a116-b68b859be4e5" providerId="ADAL" clId="{7E91A430-815B-4FF7-8868-D95D90E928CE}" dt="2023-02-25T05:11:05.125" v="523" actId="2696"/>
        <pc:sldMkLst>
          <pc:docMk/>
          <pc:sldMk cId="3320669416" sldId="1363"/>
        </pc:sldMkLst>
      </pc:sldChg>
      <pc:sldChg chg="del">
        <pc:chgData name="Huang, Cheng" userId="dcee79f9-709d-4267-a116-b68b859be4e5" providerId="ADAL" clId="{7E91A430-815B-4FF7-8868-D95D90E928CE}" dt="2023-02-24T20:46:20.858" v="43" actId="47"/>
        <pc:sldMkLst>
          <pc:docMk/>
          <pc:sldMk cId="60169603" sldId="1364"/>
        </pc:sldMkLst>
      </pc:sldChg>
      <pc:sldChg chg="del">
        <pc:chgData name="Huang, Cheng" userId="dcee79f9-709d-4267-a116-b68b859be4e5" providerId="ADAL" clId="{7E91A430-815B-4FF7-8868-D95D90E928CE}" dt="2023-02-24T20:39:47.740" v="34" actId="47"/>
        <pc:sldMkLst>
          <pc:docMk/>
          <pc:sldMk cId="2212388902" sldId="1365"/>
        </pc:sldMkLst>
      </pc:sldChg>
      <pc:sldChg chg="del">
        <pc:chgData name="Huang, Cheng" userId="dcee79f9-709d-4267-a116-b68b859be4e5" providerId="ADAL" clId="{7E91A430-815B-4FF7-8868-D95D90E928CE}" dt="2023-02-24T20:39:48.504" v="35" actId="47"/>
        <pc:sldMkLst>
          <pc:docMk/>
          <pc:sldMk cId="335118847" sldId="1366"/>
        </pc:sldMkLst>
      </pc:sldChg>
      <pc:sldChg chg="add del">
        <pc:chgData name="Huang, Cheng" userId="dcee79f9-709d-4267-a116-b68b859be4e5" providerId="ADAL" clId="{7E91A430-815B-4FF7-8868-D95D90E928CE}" dt="2023-02-24T21:32:32.927" v="74" actId="47"/>
        <pc:sldMkLst>
          <pc:docMk/>
          <pc:sldMk cId="604982909" sldId="1367"/>
        </pc:sldMkLst>
      </pc:sldChg>
      <pc:sldChg chg="delSp modSp add del mod ord">
        <pc:chgData name="Huang, Cheng" userId="dcee79f9-709d-4267-a116-b68b859be4e5" providerId="ADAL" clId="{7E91A430-815B-4FF7-8868-D95D90E928CE}" dt="2023-02-27T19:28:52.662" v="2801" actId="1076"/>
        <pc:sldMkLst>
          <pc:docMk/>
          <pc:sldMk cId="1585049846" sldId="1368"/>
        </pc:sldMkLst>
        <pc:spChg chg="mod">
          <ac:chgData name="Huang, Cheng" userId="dcee79f9-709d-4267-a116-b68b859be4e5" providerId="ADAL" clId="{7E91A430-815B-4FF7-8868-D95D90E928CE}" dt="2023-02-24T21:10:48.493" v="64" actId="20577"/>
          <ac:spMkLst>
            <pc:docMk/>
            <pc:sldMk cId="1585049846" sldId="1368"/>
            <ac:spMk id="5" creationId="{00000000-0000-0000-0000-000000000000}"/>
          </ac:spMkLst>
        </pc:spChg>
        <pc:spChg chg="mod">
          <ac:chgData name="Huang, Cheng" userId="dcee79f9-709d-4267-a116-b68b859be4e5" providerId="ADAL" clId="{7E91A430-815B-4FF7-8868-D95D90E928CE}" dt="2023-02-25T23:04:41.979" v="1163" actId="14100"/>
          <ac:spMkLst>
            <pc:docMk/>
            <pc:sldMk cId="1585049846" sldId="1368"/>
            <ac:spMk id="9" creationId="{C8FE2F3F-F3F7-18F5-B76B-5F4ADFFC563F}"/>
          </ac:spMkLst>
        </pc:spChg>
        <pc:graphicFrameChg chg="del">
          <ac:chgData name="Huang, Cheng" userId="dcee79f9-709d-4267-a116-b68b859be4e5" providerId="ADAL" clId="{7E91A430-815B-4FF7-8868-D95D90E928CE}" dt="2023-02-27T19:28:34.426" v="2797" actId="478"/>
          <ac:graphicFrameMkLst>
            <pc:docMk/>
            <pc:sldMk cId="1585049846" sldId="1368"/>
            <ac:graphicFrameMk id="2" creationId="{DC0F425A-A8B4-8FAF-AA60-F02E4D078E14}"/>
          </ac:graphicFrameMkLst>
        </pc:graphicFrameChg>
        <pc:picChg chg="mod">
          <ac:chgData name="Huang, Cheng" userId="dcee79f9-709d-4267-a116-b68b859be4e5" providerId="ADAL" clId="{7E91A430-815B-4FF7-8868-D95D90E928CE}" dt="2023-02-27T19:28:52.662" v="2801" actId="1076"/>
          <ac:picMkLst>
            <pc:docMk/>
            <pc:sldMk cId="1585049846" sldId="1368"/>
            <ac:picMk id="4" creationId="{D86A18CD-2B1A-9B74-1B77-1F874D3D193F}"/>
          </ac:picMkLst>
        </pc:picChg>
      </pc:sldChg>
      <pc:sldChg chg="del">
        <pc:chgData name="Huang, Cheng" userId="dcee79f9-709d-4267-a116-b68b859be4e5" providerId="ADAL" clId="{7E91A430-815B-4FF7-8868-D95D90E928CE}" dt="2023-02-24T20:55:07.599" v="44" actId="47"/>
        <pc:sldMkLst>
          <pc:docMk/>
          <pc:sldMk cId="57089594" sldId="1369"/>
        </pc:sldMkLst>
      </pc:sldChg>
      <pc:sldChg chg="del">
        <pc:chgData name="Huang, Cheng" userId="dcee79f9-709d-4267-a116-b68b859be4e5" providerId="ADAL" clId="{7E91A430-815B-4FF7-8868-D95D90E928CE}" dt="2023-02-24T20:39:47.233" v="33" actId="47"/>
        <pc:sldMkLst>
          <pc:docMk/>
          <pc:sldMk cId="535473944" sldId="1371"/>
        </pc:sldMkLst>
      </pc:sldChg>
      <pc:sldChg chg="del">
        <pc:chgData name="Huang, Cheng" userId="dcee79f9-709d-4267-a116-b68b859be4e5" providerId="ADAL" clId="{7E91A430-815B-4FF7-8868-D95D90E928CE}" dt="2023-02-24T20:39:15.776" v="30" actId="47"/>
        <pc:sldMkLst>
          <pc:docMk/>
          <pc:sldMk cId="1904776546" sldId="1372"/>
        </pc:sldMkLst>
      </pc:sldChg>
      <pc:sldChg chg="del">
        <pc:chgData name="Huang, Cheng" userId="dcee79f9-709d-4267-a116-b68b859be4e5" providerId="ADAL" clId="{7E91A430-815B-4FF7-8868-D95D90E928CE}" dt="2023-02-25T05:10:52.844" v="522" actId="47"/>
        <pc:sldMkLst>
          <pc:docMk/>
          <pc:sldMk cId="2988421911" sldId="1373"/>
        </pc:sldMkLst>
      </pc:sldChg>
      <pc:sldChg chg="del">
        <pc:chgData name="Huang, Cheng" userId="dcee79f9-709d-4267-a116-b68b859be4e5" providerId="ADAL" clId="{7E91A430-815B-4FF7-8868-D95D90E928CE}" dt="2023-02-25T05:10:52.844" v="522" actId="47"/>
        <pc:sldMkLst>
          <pc:docMk/>
          <pc:sldMk cId="4034519293" sldId="1377"/>
        </pc:sldMkLst>
      </pc:sldChg>
      <pc:sldChg chg="del">
        <pc:chgData name="Huang, Cheng" userId="dcee79f9-709d-4267-a116-b68b859be4e5" providerId="ADAL" clId="{7E91A430-815B-4FF7-8868-D95D90E928CE}" dt="2023-02-25T05:10:52.844" v="522" actId="47"/>
        <pc:sldMkLst>
          <pc:docMk/>
          <pc:sldMk cId="2138844023" sldId="1378"/>
        </pc:sldMkLst>
      </pc:sldChg>
      <pc:sldChg chg="modSp new mod">
        <pc:chgData name="Huang, Cheng" userId="dcee79f9-709d-4267-a116-b68b859be4e5" providerId="ADAL" clId="{7E91A430-815B-4FF7-8868-D95D90E928CE}" dt="2023-02-27T19:49:40.388" v="3056" actId="20577"/>
        <pc:sldMkLst>
          <pc:docMk/>
          <pc:sldMk cId="3249456976" sldId="1379"/>
        </pc:sldMkLst>
        <pc:spChg chg="mod">
          <ac:chgData name="Huang, Cheng" userId="dcee79f9-709d-4267-a116-b68b859be4e5" providerId="ADAL" clId="{7E91A430-815B-4FF7-8868-D95D90E928CE}" dt="2023-02-27T19:49:40.388" v="3056" actId="20577"/>
          <ac:spMkLst>
            <pc:docMk/>
            <pc:sldMk cId="3249456976" sldId="1379"/>
            <ac:spMk id="2" creationId="{09848410-AA58-C9BE-AC89-2BAF5E62B428}"/>
          </ac:spMkLst>
        </pc:spChg>
      </pc:sldChg>
      <pc:sldChg chg="del">
        <pc:chgData name="Huang, Cheng" userId="dcee79f9-709d-4267-a116-b68b859be4e5" providerId="ADAL" clId="{7E91A430-815B-4FF7-8868-D95D90E928CE}" dt="2023-02-24T20:39:19.753" v="31" actId="47"/>
        <pc:sldMkLst>
          <pc:docMk/>
          <pc:sldMk cId="2933050811" sldId="1386"/>
        </pc:sldMkLst>
      </pc:sldChg>
      <pc:sldChg chg="addSp delSp modSp add del mod ord delAnim modAnim">
        <pc:chgData name="Huang, Cheng" userId="dcee79f9-709d-4267-a116-b68b859be4e5" providerId="ADAL" clId="{7E91A430-815B-4FF7-8868-D95D90E928CE}" dt="2023-02-27T19:52:10.793" v="3059"/>
        <pc:sldMkLst>
          <pc:docMk/>
          <pc:sldMk cId="1860114576" sldId="1387"/>
        </pc:sldMkLst>
        <pc:spChg chg="mod">
          <ac:chgData name="Huang, Cheng" userId="dcee79f9-709d-4267-a116-b68b859be4e5" providerId="ADAL" clId="{7E91A430-815B-4FF7-8868-D95D90E928CE}" dt="2023-02-25T01:43:35.831" v="420" actId="20577"/>
          <ac:spMkLst>
            <pc:docMk/>
            <pc:sldMk cId="1860114576" sldId="1387"/>
            <ac:spMk id="3" creationId="{00000000-0000-0000-0000-000000000000}"/>
          </ac:spMkLst>
        </pc:spChg>
        <pc:spChg chg="add mod">
          <ac:chgData name="Huang, Cheng" userId="dcee79f9-709d-4267-a116-b68b859be4e5" providerId="ADAL" clId="{7E91A430-815B-4FF7-8868-D95D90E928CE}" dt="2023-02-26T00:05:08.321" v="1472"/>
          <ac:spMkLst>
            <pc:docMk/>
            <pc:sldMk cId="1860114576" sldId="1387"/>
            <ac:spMk id="4" creationId="{6359B52E-F82E-4296-73C6-4BDBCCE59B2A}"/>
          </ac:spMkLst>
        </pc:spChg>
        <pc:spChg chg="add del mod">
          <ac:chgData name="Huang, Cheng" userId="dcee79f9-709d-4267-a116-b68b859be4e5" providerId="ADAL" clId="{7E91A430-815B-4FF7-8868-D95D90E928CE}" dt="2023-02-25T01:47:19.192" v="448" actId="21"/>
          <ac:spMkLst>
            <pc:docMk/>
            <pc:sldMk cId="1860114576" sldId="1387"/>
            <ac:spMk id="5" creationId="{0E45ABD1-9034-0998-6072-1A1474B56ED0}"/>
          </ac:spMkLst>
        </pc:spChg>
        <pc:spChg chg="mod">
          <ac:chgData name="Huang, Cheng" userId="dcee79f9-709d-4267-a116-b68b859be4e5" providerId="ADAL" clId="{7E91A430-815B-4FF7-8868-D95D90E928CE}" dt="2023-02-27T19:30:47.608" v="2810"/>
          <ac:spMkLst>
            <pc:docMk/>
            <pc:sldMk cId="1860114576" sldId="1387"/>
            <ac:spMk id="6" creationId="{E6F733DD-4B32-10C8-DDCD-B07D5AE76B6C}"/>
          </ac:spMkLst>
        </pc:spChg>
        <pc:spChg chg="mod">
          <ac:chgData name="Huang, Cheng" userId="dcee79f9-709d-4267-a116-b68b859be4e5" providerId="ADAL" clId="{7E91A430-815B-4FF7-8868-D95D90E928CE}" dt="2023-02-26T00:05:08.321" v="1472"/>
          <ac:spMkLst>
            <pc:docMk/>
            <pc:sldMk cId="1860114576" sldId="1387"/>
            <ac:spMk id="8" creationId="{B06CC900-1D74-88E8-160C-43B81C805917}"/>
          </ac:spMkLst>
        </pc:spChg>
        <pc:spChg chg="mod">
          <ac:chgData name="Huang, Cheng" userId="dcee79f9-709d-4267-a116-b68b859be4e5" providerId="ADAL" clId="{7E91A430-815B-4FF7-8868-D95D90E928CE}" dt="2023-02-27T19:30:47.608" v="2810"/>
          <ac:spMkLst>
            <pc:docMk/>
            <pc:sldMk cId="1860114576" sldId="1387"/>
            <ac:spMk id="9" creationId="{589A6A5B-07A6-3FDB-4171-BC0F6F728933}"/>
          </ac:spMkLst>
        </pc:spChg>
        <pc:spChg chg="mod">
          <ac:chgData name="Huang, Cheng" userId="dcee79f9-709d-4267-a116-b68b859be4e5" providerId="ADAL" clId="{7E91A430-815B-4FF7-8868-D95D90E928CE}" dt="2023-02-25T01:43:39.773" v="421" actId="1076"/>
          <ac:spMkLst>
            <pc:docMk/>
            <pc:sldMk cId="1860114576" sldId="1387"/>
            <ac:spMk id="10" creationId="{67FA3C07-D503-6DD6-A2EB-609AD62066C9}"/>
          </ac:spMkLst>
        </pc:spChg>
        <pc:spChg chg="mod">
          <ac:chgData name="Huang, Cheng" userId="dcee79f9-709d-4267-a116-b68b859be4e5" providerId="ADAL" clId="{7E91A430-815B-4FF7-8868-D95D90E928CE}" dt="2023-02-26T00:10:35.758" v="1491"/>
          <ac:spMkLst>
            <pc:docMk/>
            <pc:sldMk cId="1860114576" sldId="1387"/>
            <ac:spMk id="12" creationId="{F953C9D0-DF15-C145-78DC-E5E5647F82A7}"/>
          </ac:spMkLst>
        </pc:spChg>
        <pc:spChg chg="mod">
          <ac:chgData name="Huang, Cheng" userId="dcee79f9-709d-4267-a116-b68b859be4e5" providerId="ADAL" clId="{7E91A430-815B-4FF7-8868-D95D90E928CE}" dt="2023-02-26T00:10:35.758" v="1491"/>
          <ac:spMkLst>
            <pc:docMk/>
            <pc:sldMk cId="1860114576" sldId="1387"/>
            <ac:spMk id="16" creationId="{87823FF9-C993-80D2-6C4E-381584BAE71E}"/>
          </ac:spMkLst>
        </pc:spChg>
        <pc:grpChg chg="add mod">
          <ac:chgData name="Huang, Cheng" userId="dcee79f9-709d-4267-a116-b68b859be4e5" providerId="ADAL" clId="{7E91A430-815B-4FF7-8868-D95D90E928CE}" dt="2023-02-27T19:30:47.608" v="2810"/>
          <ac:grpSpMkLst>
            <pc:docMk/>
            <pc:sldMk cId="1860114576" sldId="1387"/>
            <ac:grpSpMk id="4" creationId="{D8525208-39ED-2E43-A76C-4983287EFACB}"/>
          </ac:grpSpMkLst>
        </pc:grpChg>
        <pc:grpChg chg="add del mod">
          <ac:chgData name="Huang, Cheng" userId="dcee79f9-709d-4267-a116-b68b859be4e5" providerId="ADAL" clId="{7E91A430-815B-4FF7-8868-D95D90E928CE}" dt="2023-02-27T19:30:18.503" v="2802" actId="21"/>
          <ac:grpSpMkLst>
            <pc:docMk/>
            <pc:sldMk cId="1860114576" sldId="1387"/>
            <ac:grpSpMk id="5" creationId="{CD610963-CECC-EFC7-DB1A-ED6EA09950CC}"/>
          </ac:grpSpMkLst>
        </pc:grpChg>
        <pc:grpChg chg="add mod">
          <ac:chgData name="Huang, Cheng" userId="dcee79f9-709d-4267-a116-b68b859be4e5" providerId="ADAL" clId="{7E91A430-815B-4FF7-8868-D95D90E928CE}" dt="2023-02-26T00:05:08.321" v="1472"/>
          <ac:grpSpMkLst>
            <pc:docMk/>
            <pc:sldMk cId="1860114576" sldId="1387"/>
            <ac:grpSpMk id="6" creationId="{B339E36A-3DA5-3DE4-7104-D8BEB564BDBC}"/>
          </ac:grpSpMkLst>
        </pc:grpChg>
        <pc:grpChg chg="mod">
          <ac:chgData name="Huang, Cheng" userId="dcee79f9-709d-4267-a116-b68b859be4e5" providerId="ADAL" clId="{7E91A430-815B-4FF7-8868-D95D90E928CE}" dt="2023-02-27T19:30:47.608" v="2810"/>
          <ac:grpSpMkLst>
            <pc:docMk/>
            <pc:sldMk cId="1860114576" sldId="1387"/>
            <ac:grpSpMk id="8" creationId="{331B9119-9C98-D4C9-5612-05F77EE5A74E}"/>
          </ac:grpSpMkLst>
        </pc:grpChg>
        <pc:grpChg chg="add del mod">
          <ac:chgData name="Huang, Cheng" userId="dcee79f9-709d-4267-a116-b68b859be4e5" providerId="ADAL" clId="{7E91A430-815B-4FF7-8868-D95D90E928CE}" dt="2023-02-26T00:06:20.275" v="1478" actId="21"/>
          <ac:grpSpMkLst>
            <pc:docMk/>
            <pc:sldMk cId="1860114576" sldId="1387"/>
            <ac:grpSpMk id="11" creationId="{112409AF-AA22-5A9A-C28A-0FD914DFEBA9}"/>
          </ac:grpSpMkLst>
        </pc:grpChg>
        <pc:grpChg chg="mod">
          <ac:chgData name="Huang, Cheng" userId="dcee79f9-709d-4267-a116-b68b859be4e5" providerId="ADAL" clId="{7E91A430-815B-4FF7-8868-D95D90E928CE}" dt="2023-02-26T00:10:35.758" v="1491"/>
          <ac:grpSpMkLst>
            <pc:docMk/>
            <pc:sldMk cId="1860114576" sldId="1387"/>
            <ac:grpSpMk id="15" creationId="{0767A551-EF00-72CD-80E7-072786170FE0}"/>
          </ac:grpSpMkLst>
        </pc:grpChg>
        <pc:grpChg chg="del">
          <ac:chgData name="Huang, Cheng" userId="dcee79f9-709d-4267-a116-b68b859be4e5" providerId="ADAL" clId="{7E91A430-815B-4FF7-8868-D95D90E928CE}" dt="2023-02-25T01:35:46.347" v="375" actId="478"/>
          <ac:grpSpMkLst>
            <pc:docMk/>
            <pc:sldMk cId="1860114576" sldId="1387"/>
            <ac:grpSpMk id="25" creationId="{0AB16347-387F-B025-326D-53C3476FBE0C}"/>
          </ac:grpSpMkLst>
        </pc:grpChg>
        <pc:grpChg chg="del mod">
          <ac:chgData name="Huang, Cheng" userId="dcee79f9-709d-4267-a116-b68b859be4e5" providerId="ADAL" clId="{7E91A430-815B-4FF7-8868-D95D90E928CE}" dt="2023-02-24T22:55:30.985" v="147" actId="21"/>
          <ac:grpSpMkLst>
            <pc:docMk/>
            <pc:sldMk cId="1860114576" sldId="1387"/>
            <ac:grpSpMk id="31" creationId="{20FCA5A4-1C35-79AE-6A41-9B2654E99443}"/>
          </ac:grpSpMkLst>
        </pc:grpChg>
        <pc:graphicFrameChg chg="mod">
          <ac:chgData name="Huang, Cheng" userId="dcee79f9-709d-4267-a116-b68b859be4e5" providerId="ADAL" clId="{7E91A430-815B-4FF7-8868-D95D90E928CE}" dt="2023-02-25T01:42:29.990" v="396" actId="1076"/>
          <ac:graphicFrameMkLst>
            <pc:docMk/>
            <pc:sldMk cId="1860114576" sldId="1387"/>
            <ac:graphicFrameMk id="7" creationId="{CF4D7612-5CA2-6C83-73D0-48E3C104A83B}"/>
          </ac:graphicFrameMkLst>
        </pc:graphicFrameChg>
        <pc:graphicFrameChg chg="mod">
          <ac:chgData name="Huang, Cheng" userId="dcee79f9-709d-4267-a116-b68b859be4e5" providerId="ADAL" clId="{7E91A430-815B-4FF7-8868-D95D90E928CE}" dt="2023-02-26T00:05:56.756" v="1475" actId="1076"/>
          <ac:graphicFrameMkLst>
            <pc:docMk/>
            <pc:sldMk cId="1860114576" sldId="1387"/>
            <ac:graphicFrameMk id="9" creationId="{8C15BC6F-854E-98F1-7ABA-3478214EC341}"/>
          </ac:graphicFrameMkLst>
        </pc:graphicFrameChg>
        <pc:graphicFrameChg chg="mod">
          <ac:chgData name="Huang, Cheng" userId="dcee79f9-709d-4267-a116-b68b859be4e5" providerId="ADAL" clId="{7E91A430-815B-4FF7-8868-D95D90E928CE}" dt="2023-02-27T19:52:10.793" v="3059"/>
          <ac:graphicFrameMkLst>
            <pc:docMk/>
            <pc:sldMk cId="1860114576" sldId="1387"/>
            <ac:graphicFrameMk id="11" creationId="{F277750A-3754-9E1B-BF09-C5B0264BFD71}"/>
          </ac:graphicFrameMkLst>
        </pc:graphicFrameChg>
        <pc:graphicFrameChg chg="mod">
          <ac:chgData name="Huang, Cheng" userId="dcee79f9-709d-4267-a116-b68b859be4e5" providerId="ADAL" clId="{7E91A430-815B-4FF7-8868-D95D90E928CE}" dt="2023-02-26T00:11:45.543" v="1497"/>
          <ac:graphicFrameMkLst>
            <pc:docMk/>
            <pc:sldMk cId="1860114576" sldId="1387"/>
            <ac:graphicFrameMk id="13" creationId="{00000000-0000-0000-0000-000000000000}"/>
          </ac:graphicFrameMkLst>
        </pc:graphicFrameChg>
        <pc:graphicFrameChg chg="mod">
          <ac:chgData name="Huang, Cheng" userId="dcee79f9-709d-4267-a116-b68b859be4e5" providerId="ADAL" clId="{7E91A430-815B-4FF7-8868-D95D90E928CE}" dt="2023-02-27T19:30:40.610" v="2808"/>
          <ac:graphicFrameMkLst>
            <pc:docMk/>
            <pc:sldMk cId="1860114576" sldId="1387"/>
            <ac:graphicFrameMk id="14" creationId="{00000000-0000-0000-0000-000000000000}"/>
          </ac:graphicFrameMkLst>
        </pc:graphicFrameChg>
        <pc:graphicFrameChg chg="mod">
          <ac:chgData name="Huang, Cheng" userId="dcee79f9-709d-4267-a116-b68b859be4e5" providerId="ADAL" clId="{7E91A430-815B-4FF7-8868-D95D90E928CE}" dt="2023-02-26T00:11:18.282" v="1493"/>
          <ac:graphicFrameMkLst>
            <pc:docMk/>
            <pc:sldMk cId="1860114576" sldId="1387"/>
            <ac:graphicFrameMk id="17" creationId="{F2F3CA22-78A8-9974-877D-99100F66CF5F}"/>
          </ac:graphicFrameMkLst>
        </pc:graphicFrameChg>
        <pc:cxnChg chg="mod">
          <ac:chgData name="Huang, Cheng" userId="dcee79f9-709d-4267-a116-b68b859be4e5" providerId="ADAL" clId="{7E91A430-815B-4FF7-8868-D95D90E928CE}" dt="2023-02-25T01:35:46.347" v="375" actId="478"/>
          <ac:cxnSpMkLst>
            <pc:docMk/>
            <pc:sldMk cId="1860114576" sldId="1387"/>
            <ac:cxnSpMk id="21" creationId="{5059106A-C02B-88AB-7D41-6869107E1A8A}"/>
          </ac:cxnSpMkLst>
        </pc:cxnChg>
      </pc:sldChg>
      <pc:sldChg chg="del">
        <pc:chgData name="Huang, Cheng" userId="dcee79f9-709d-4267-a116-b68b859be4e5" providerId="ADAL" clId="{7E91A430-815B-4FF7-8868-D95D90E928CE}" dt="2023-02-24T20:56:12.625" v="47" actId="47"/>
        <pc:sldMkLst>
          <pc:docMk/>
          <pc:sldMk cId="3852759862" sldId="1388"/>
        </pc:sldMkLst>
      </pc:sldChg>
      <pc:sldChg chg="del">
        <pc:chgData name="Huang, Cheng" userId="dcee79f9-709d-4267-a116-b68b859be4e5" providerId="ADAL" clId="{7E91A430-815B-4FF7-8868-D95D90E928CE}" dt="2023-02-24T20:39:38.777" v="32" actId="47"/>
        <pc:sldMkLst>
          <pc:docMk/>
          <pc:sldMk cId="2111070849" sldId="1390"/>
        </pc:sldMkLst>
      </pc:sldChg>
      <pc:sldChg chg="addSp modSp add mod ord">
        <pc:chgData name="Huang, Cheng" userId="dcee79f9-709d-4267-a116-b68b859be4e5" providerId="ADAL" clId="{7E91A430-815B-4FF7-8868-D95D90E928CE}" dt="2023-02-26T12:32:22.863" v="1585"/>
        <pc:sldMkLst>
          <pc:docMk/>
          <pc:sldMk cId="1775555051" sldId="1402"/>
        </pc:sldMkLst>
        <pc:spChg chg="mod">
          <ac:chgData name="Huang, Cheng" userId="dcee79f9-709d-4267-a116-b68b859be4e5" providerId="ADAL" clId="{7E91A430-815B-4FF7-8868-D95D90E928CE}" dt="2023-02-24T22:43:44.957" v="122" actId="20577"/>
          <ac:spMkLst>
            <pc:docMk/>
            <pc:sldMk cId="1775555051" sldId="1402"/>
            <ac:spMk id="2" creationId="{2B590218-E1D3-B5FC-7F2F-AC19EFFD0CB9}"/>
          </ac:spMkLst>
        </pc:spChg>
        <pc:spChg chg="mod">
          <ac:chgData name="Huang, Cheng" userId="dcee79f9-709d-4267-a116-b68b859be4e5" providerId="ADAL" clId="{7E91A430-815B-4FF7-8868-D95D90E928CE}" dt="2023-02-26T12:27:45.658" v="1535" actId="21"/>
          <ac:spMkLst>
            <pc:docMk/>
            <pc:sldMk cId="1775555051" sldId="1402"/>
            <ac:spMk id="3" creationId="{80C07FE5-89C9-575D-CF98-D7CD549DB913}"/>
          </ac:spMkLst>
        </pc:spChg>
        <pc:spChg chg="add mod">
          <ac:chgData name="Huang, Cheng" userId="dcee79f9-709d-4267-a116-b68b859be4e5" providerId="ADAL" clId="{7E91A430-815B-4FF7-8868-D95D90E928CE}" dt="2023-02-26T12:28:06.040" v="1540" actId="1076"/>
          <ac:spMkLst>
            <pc:docMk/>
            <pc:sldMk cId="1775555051" sldId="1402"/>
            <ac:spMk id="7" creationId="{A23990A3-5EF0-883F-0595-65A8CE365721}"/>
          </ac:spMkLst>
        </pc:spChg>
        <pc:spChg chg="mod">
          <ac:chgData name="Huang, Cheng" userId="dcee79f9-709d-4267-a116-b68b859be4e5" providerId="ADAL" clId="{7E91A430-815B-4FF7-8868-D95D90E928CE}" dt="2023-02-24T22:40:39.149" v="86" actId="14100"/>
          <ac:spMkLst>
            <pc:docMk/>
            <pc:sldMk cId="1775555051" sldId="1402"/>
            <ac:spMk id="11" creationId="{E0AF7E1D-068D-10A8-3547-CE5E46270ED7}"/>
          </ac:spMkLst>
        </pc:spChg>
        <pc:graphicFrameChg chg="mod">
          <ac:chgData name="Huang, Cheng" userId="dcee79f9-709d-4267-a116-b68b859be4e5" providerId="ADAL" clId="{7E91A430-815B-4FF7-8868-D95D90E928CE}" dt="2023-02-26T12:24:16.796" v="1524"/>
          <ac:graphicFrameMkLst>
            <pc:docMk/>
            <pc:sldMk cId="1775555051" sldId="1402"/>
            <ac:graphicFrameMk id="4" creationId="{DF0A3242-4843-F538-BE48-2877B602DA18}"/>
          </ac:graphicFrameMkLst>
        </pc:graphicFrameChg>
        <pc:graphicFrameChg chg="mod">
          <ac:chgData name="Huang, Cheng" userId="dcee79f9-709d-4267-a116-b68b859be4e5" providerId="ADAL" clId="{7E91A430-815B-4FF7-8868-D95D90E928CE}" dt="2023-02-26T12:32:22.863" v="1585"/>
          <ac:graphicFrameMkLst>
            <pc:docMk/>
            <pc:sldMk cId="1775555051" sldId="1402"/>
            <ac:graphicFrameMk id="5" creationId="{900A2DEA-AA1E-BEB1-FAA5-1375135B14CF}"/>
          </ac:graphicFrameMkLst>
        </pc:graphicFrameChg>
        <pc:graphicFrameChg chg="mod">
          <ac:chgData name="Huang, Cheng" userId="dcee79f9-709d-4267-a116-b68b859be4e5" providerId="ADAL" clId="{7E91A430-815B-4FF7-8868-D95D90E928CE}" dt="2023-02-25T05:15:30.427" v="533"/>
          <ac:graphicFrameMkLst>
            <pc:docMk/>
            <pc:sldMk cId="1775555051" sldId="1402"/>
            <ac:graphicFrameMk id="6" creationId="{FA31C3C4-AF52-6DC8-B41A-D6C7960BFE95}"/>
          </ac:graphicFrameMkLst>
        </pc:graphicFrameChg>
        <pc:graphicFrameChg chg="mod">
          <ac:chgData name="Huang, Cheng" userId="dcee79f9-709d-4267-a116-b68b859be4e5" providerId="ADAL" clId="{7E91A430-815B-4FF7-8868-D95D90E928CE}" dt="2023-02-25T05:15:39.200" v="535"/>
          <ac:graphicFrameMkLst>
            <pc:docMk/>
            <pc:sldMk cId="1775555051" sldId="1402"/>
            <ac:graphicFrameMk id="8" creationId="{1ADA2BDA-9ADF-4C8E-935A-FDE86D408112}"/>
          </ac:graphicFrameMkLst>
        </pc:graphicFrameChg>
        <pc:graphicFrameChg chg="mod">
          <ac:chgData name="Huang, Cheng" userId="dcee79f9-709d-4267-a116-b68b859be4e5" providerId="ADAL" clId="{7E91A430-815B-4FF7-8868-D95D90E928CE}" dt="2023-02-25T05:15:48.316" v="537"/>
          <ac:graphicFrameMkLst>
            <pc:docMk/>
            <pc:sldMk cId="1775555051" sldId="1402"/>
            <ac:graphicFrameMk id="9" creationId="{0E009064-1AB6-CA59-D033-44FB5B872618}"/>
          </ac:graphicFrameMkLst>
        </pc:graphicFrameChg>
      </pc:sldChg>
      <pc:sldChg chg="modSp add mod">
        <pc:chgData name="Huang, Cheng" userId="dcee79f9-709d-4267-a116-b68b859be4e5" providerId="ADAL" clId="{7E91A430-815B-4FF7-8868-D95D90E928CE}" dt="2023-02-26T13:44:35.591" v="2044" actId="6549"/>
        <pc:sldMkLst>
          <pc:docMk/>
          <pc:sldMk cId="3279132861" sldId="1404"/>
        </pc:sldMkLst>
        <pc:spChg chg="mod">
          <ac:chgData name="Huang, Cheng" userId="dcee79f9-709d-4267-a116-b68b859be4e5" providerId="ADAL" clId="{7E91A430-815B-4FF7-8868-D95D90E928CE}" dt="2023-02-26T13:44:35.591" v="2044" actId="6549"/>
          <ac:spMkLst>
            <pc:docMk/>
            <pc:sldMk cId="3279132861" sldId="1404"/>
            <ac:spMk id="4" creationId="{DABC42F2-AD77-C7F1-7249-EF8736118E18}"/>
          </ac:spMkLst>
        </pc:spChg>
      </pc:sldChg>
      <pc:sldChg chg="delSp modSp add del mod">
        <pc:chgData name="Huang, Cheng" userId="dcee79f9-709d-4267-a116-b68b859be4e5" providerId="ADAL" clId="{7E91A430-815B-4FF7-8868-D95D90E928CE}" dt="2023-02-27T19:49:13.166" v="3049" actId="2696"/>
        <pc:sldMkLst>
          <pc:docMk/>
          <pc:sldMk cId="1756268960" sldId="1406"/>
        </pc:sldMkLst>
        <pc:spChg chg="mod">
          <ac:chgData name="Huang, Cheng" userId="dcee79f9-709d-4267-a116-b68b859be4e5" providerId="ADAL" clId="{7E91A430-815B-4FF7-8868-D95D90E928CE}" dt="2023-02-24T22:42:10.300" v="100" actId="20577"/>
          <ac:spMkLst>
            <pc:docMk/>
            <pc:sldMk cId="1756268960" sldId="1406"/>
            <ac:spMk id="2" creationId="{957651F3-BF6C-F55D-DDF5-14E599CE79B8}"/>
          </ac:spMkLst>
        </pc:spChg>
        <pc:spChg chg="mod">
          <ac:chgData name="Huang, Cheng" userId="dcee79f9-709d-4267-a116-b68b859be4e5" providerId="ADAL" clId="{7E91A430-815B-4FF7-8868-D95D90E928CE}" dt="2023-02-26T13:05:44.631" v="1593" actId="948"/>
          <ac:spMkLst>
            <pc:docMk/>
            <pc:sldMk cId="1756268960" sldId="1406"/>
            <ac:spMk id="3" creationId="{3DF84572-EA59-4283-9575-804C7D36B961}"/>
          </ac:spMkLst>
        </pc:spChg>
        <pc:spChg chg="del">
          <ac:chgData name="Huang, Cheng" userId="dcee79f9-709d-4267-a116-b68b859be4e5" providerId="ADAL" clId="{7E91A430-815B-4FF7-8868-D95D90E928CE}" dt="2023-02-26T13:06:00.126" v="1594" actId="478"/>
          <ac:spMkLst>
            <pc:docMk/>
            <pc:sldMk cId="1756268960" sldId="1406"/>
            <ac:spMk id="8" creationId="{B8384F46-AC7C-2457-243F-3A52A00B4011}"/>
          </ac:spMkLst>
        </pc:spChg>
      </pc:sldChg>
      <pc:sldChg chg="add">
        <pc:chgData name="Huang, Cheng" userId="dcee79f9-709d-4267-a116-b68b859be4e5" providerId="ADAL" clId="{7E91A430-815B-4FF7-8868-D95D90E928CE}" dt="2023-02-27T19:49:25.995" v="3050"/>
        <pc:sldMkLst>
          <pc:docMk/>
          <pc:sldMk cId="2647124422" sldId="1406"/>
        </pc:sldMkLst>
      </pc:sldChg>
      <pc:sldChg chg="add del">
        <pc:chgData name="Huang, Cheng" userId="dcee79f9-709d-4267-a116-b68b859be4e5" providerId="ADAL" clId="{7E91A430-815B-4FF7-8868-D95D90E928CE}" dt="2023-02-25T23:40:46.786" v="1171" actId="2696"/>
        <pc:sldMkLst>
          <pc:docMk/>
          <pc:sldMk cId="2462145823" sldId="1411"/>
        </pc:sldMkLst>
      </pc:sldChg>
      <pc:sldChg chg="add">
        <pc:chgData name="Huang, Cheng" userId="dcee79f9-709d-4267-a116-b68b859be4e5" providerId="ADAL" clId="{7E91A430-815B-4FF7-8868-D95D90E928CE}" dt="2023-02-25T23:40:49.666" v="1172"/>
        <pc:sldMkLst>
          <pc:docMk/>
          <pc:sldMk cId="2770273762" sldId="1411"/>
        </pc:sldMkLst>
      </pc:sldChg>
      <pc:sldChg chg="addSp delSp modSp new mod ord">
        <pc:chgData name="Huang, Cheng" userId="dcee79f9-709d-4267-a116-b68b859be4e5" providerId="ADAL" clId="{7E91A430-815B-4FF7-8868-D95D90E928CE}" dt="2023-02-27T19:41:10.329" v="2883" actId="1076"/>
        <pc:sldMkLst>
          <pc:docMk/>
          <pc:sldMk cId="1160288933" sldId="1412"/>
        </pc:sldMkLst>
        <pc:spChg chg="del">
          <ac:chgData name="Huang, Cheng" userId="dcee79f9-709d-4267-a116-b68b859be4e5" providerId="ADAL" clId="{7E91A430-815B-4FF7-8868-D95D90E928CE}" dt="2023-02-25T04:19:19.861" v="511" actId="478"/>
          <ac:spMkLst>
            <pc:docMk/>
            <pc:sldMk cId="1160288933" sldId="1412"/>
            <ac:spMk id="3" creationId="{536B63BF-F288-BBBA-C95E-9EC3FE589702}"/>
          </ac:spMkLst>
        </pc:spChg>
        <pc:spChg chg="add mod">
          <ac:chgData name="Huang, Cheng" userId="dcee79f9-709d-4267-a116-b68b859be4e5" providerId="ADAL" clId="{7E91A430-815B-4FF7-8868-D95D90E928CE}" dt="2023-02-27T19:40:46.423" v="2860" actId="164"/>
          <ac:spMkLst>
            <pc:docMk/>
            <pc:sldMk cId="1160288933" sldId="1412"/>
            <ac:spMk id="3" creationId="{842A44F7-5331-ED08-60AA-F2132D277B2F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5" creationId="{04599F83-B048-7919-79F2-2FA751A6B0B1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12" creationId="{80E4E86B-F254-5A44-7576-9832AFA5F39D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13" creationId="{E20E53B5-8814-1BA1-E750-E398F18C3577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14" creationId="{F85B893C-9373-0C8D-76D6-6776E8C22745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15" creationId="{99AFC8E1-94EC-111D-0F66-506493E80127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16" creationId="{D559F48C-90C9-1C72-49AA-7B10CA0F1941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17" creationId="{73EA43D4-5291-11F5-95B8-81FC7598F38D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18" creationId="{6BF7EF2D-65F6-06B2-A23F-EDBDFE31CC9C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19" creationId="{2E9D649D-B3EB-FCAC-90E3-C99B0B54E2C8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20" creationId="{230C645F-452E-F1C6-35E1-231AC6167A48}"/>
          </ac:spMkLst>
        </pc:spChg>
        <pc:spChg chg="mod">
          <ac:chgData name="Huang, Cheng" userId="dcee79f9-709d-4267-a116-b68b859be4e5" providerId="ADAL" clId="{7E91A430-815B-4FF7-8868-D95D90E928CE}" dt="2023-02-25T15:43:27.476" v="937" actId="14826"/>
          <ac:spMkLst>
            <pc:docMk/>
            <pc:sldMk cId="1160288933" sldId="1412"/>
            <ac:spMk id="21" creationId="{56953DE0-D592-5396-4708-5E4C08C319F7}"/>
          </ac:spMkLst>
        </pc:spChg>
        <pc:spChg chg="del mod">
          <ac:chgData name="Huang, Cheng" userId="dcee79f9-709d-4267-a116-b68b859be4e5" providerId="ADAL" clId="{7E91A430-815B-4FF7-8868-D95D90E928CE}" dt="2023-02-25T15:42:37.068" v="933" actId="478"/>
          <ac:spMkLst>
            <pc:docMk/>
            <pc:sldMk cId="1160288933" sldId="1412"/>
            <ac:spMk id="22" creationId="{96451722-BFAC-85E8-778F-0FF9F1CDA66D}"/>
          </ac:spMkLst>
        </pc:spChg>
        <pc:spChg chg="add mod">
          <ac:chgData name="Huang, Cheng" userId="dcee79f9-709d-4267-a116-b68b859be4e5" providerId="ADAL" clId="{7E91A430-815B-4FF7-8868-D95D90E928CE}" dt="2023-02-27T19:40:46.423" v="2860" actId="164"/>
          <ac:spMkLst>
            <pc:docMk/>
            <pc:sldMk cId="1160288933" sldId="1412"/>
            <ac:spMk id="23" creationId="{5E47FA45-7EAA-FF2F-2088-619C807B5F6F}"/>
          </ac:spMkLst>
        </pc:spChg>
        <pc:spChg chg="add mod">
          <ac:chgData name="Huang, Cheng" userId="dcee79f9-709d-4267-a116-b68b859be4e5" providerId="ADAL" clId="{7E91A430-815B-4FF7-8868-D95D90E928CE}" dt="2023-02-27T19:40:46.423" v="2860" actId="164"/>
          <ac:spMkLst>
            <pc:docMk/>
            <pc:sldMk cId="1160288933" sldId="1412"/>
            <ac:spMk id="24" creationId="{C2CFAA87-D326-69B2-0345-7EDABB824D8E}"/>
          </ac:spMkLst>
        </pc:spChg>
        <pc:spChg chg="add mod">
          <ac:chgData name="Huang, Cheng" userId="dcee79f9-709d-4267-a116-b68b859be4e5" providerId="ADAL" clId="{7E91A430-815B-4FF7-8868-D95D90E928CE}" dt="2023-02-27T19:40:46.423" v="2860" actId="164"/>
          <ac:spMkLst>
            <pc:docMk/>
            <pc:sldMk cId="1160288933" sldId="1412"/>
            <ac:spMk id="25" creationId="{213EF21F-B4C8-1BA1-4EAE-26934C389D43}"/>
          </ac:spMkLst>
        </pc:spChg>
        <pc:spChg chg="add mod">
          <ac:chgData name="Huang, Cheng" userId="dcee79f9-709d-4267-a116-b68b859be4e5" providerId="ADAL" clId="{7E91A430-815B-4FF7-8868-D95D90E928CE}" dt="2023-02-27T19:40:46.423" v="2860" actId="164"/>
          <ac:spMkLst>
            <pc:docMk/>
            <pc:sldMk cId="1160288933" sldId="1412"/>
            <ac:spMk id="26" creationId="{7576AB47-B0C1-C81E-E99A-DA5B1F3B7052}"/>
          </ac:spMkLst>
        </pc:spChg>
        <pc:spChg chg="add mod">
          <ac:chgData name="Huang, Cheng" userId="dcee79f9-709d-4267-a116-b68b859be4e5" providerId="ADAL" clId="{7E91A430-815B-4FF7-8868-D95D90E928CE}" dt="2023-02-27T19:41:10.329" v="2883" actId="1076"/>
          <ac:spMkLst>
            <pc:docMk/>
            <pc:sldMk cId="1160288933" sldId="1412"/>
            <ac:spMk id="27" creationId="{80CA4D9C-779C-619F-0080-AB8EF2BDA9A7}"/>
          </ac:spMkLst>
        </pc:spChg>
        <pc:grpChg chg="add mod">
          <ac:chgData name="Huang, Cheng" userId="dcee79f9-709d-4267-a116-b68b859be4e5" providerId="ADAL" clId="{7E91A430-815B-4FF7-8868-D95D90E928CE}" dt="2023-02-27T19:40:46.423" v="2860" actId="164"/>
          <ac:grpSpMkLst>
            <pc:docMk/>
            <pc:sldMk cId="1160288933" sldId="1412"/>
            <ac:grpSpMk id="4" creationId="{7D2EADFC-09B3-F663-FC19-C3EE41C13DD4}"/>
          </ac:grpSpMkLst>
        </pc:grpChg>
        <pc:grpChg chg="add mod">
          <ac:chgData name="Huang, Cheng" userId="dcee79f9-709d-4267-a116-b68b859be4e5" providerId="ADAL" clId="{7E91A430-815B-4FF7-8868-D95D90E928CE}" dt="2023-02-27T19:40:52.582" v="2880" actId="1036"/>
          <ac:grpSpMkLst>
            <pc:docMk/>
            <pc:sldMk cId="1160288933" sldId="1412"/>
            <ac:grpSpMk id="28" creationId="{B440290F-86B0-8565-FB94-35BB36279EBA}"/>
          </ac:grpSpMkLst>
        </pc:grpChg>
        <pc:picChg chg="mod">
          <ac:chgData name="Huang, Cheng" userId="dcee79f9-709d-4267-a116-b68b859be4e5" providerId="ADAL" clId="{7E91A430-815B-4FF7-8868-D95D90E928CE}" dt="2023-02-25T15:43:27.476" v="937" actId="14826"/>
          <ac:picMkLst>
            <pc:docMk/>
            <pc:sldMk cId="1160288933" sldId="1412"/>
            <ac:picMk id="6" creationId="{F5838297-3CBD-7B06-AF63-EFB5909CE40F}"/>
          </ac:picMkLst>
        </pc:picChg>
        <pc:picChg chg="mod">
          <ac:chgData name="Huang, Cheng" userId="dcee79f9-709d-4267-a116-b68b859be4e5" providerId="ADAL" clId="{7E91A430-815B-4FF7-8868-D95D90E928CE}" dt="2023-02-25T15:43:27.476" v="937" actId="14826"/>
          <ac:picMkLst>
            <pc:docMk/>
            <pc:sldMk cId="1160288933" sldId="1412"/>
            <ac:picMk id="7" creationId="{634C91F1-2122-E561-91FB-789A25DBA6C4}"/>
          </ac:picMkLst>
        </pc:picChg>
        <pc:picChg chg="mod">
          <ac:chgData name="Huang, Cheng" userId="dcee79f9-709d-4267-a116-b68b859be4e5" providerId="ADAL" clId="{7E91A430-815B-4FF7-8868-D95D90E928CE}" dt="2023-02-25T15:43:27.476" v="937" actId="14826"/>
          <ac:picMkLst>
            <pc:docMk/>
            <pc:sldMk cId="1160288933" sldId="1412"/>
            <ac:picMk id="8" creationId="{B7BA00A5-F888-6080-3060-E5CCA95F1EC9}"/>
          </ac:picMkLst>
        </pc:picChg>
        <pc:picChg chg="mod">
          <ac:chgData name="Huang, Cheng" userId="dcee79f9-709d-4267-a116-b68b859be4e5" providerId="ADAL" clId="{7E91A430-815B-4FF7-8868-D95D90E928CE}" dt="2023-02-25T15:43:27.476" v="937" actId="14826"/>
          <ac:picMkLst>
            <pc:docMk/>
            <pc:sldMk cId="1160288933" sldId="1412"/>
            <ac:picMk id="9" creationId="{F1DE7470-C4FB-DDD9-FD7A-5769B796800F}"/>
          </ac:picMkLst>
        </pc:picChg>
        <pc:picChg chg="mod">
          <ac:chgData name="Huang, Cheng" userId="dcee79f9-709d-4267-a116-b68b859be4e5" providerId="ADAL" clId="{7E91A430-815B-4FF7-8868-D95D90E928CE}" dt="2023-02-25T15:43:27.476" v="937" actId="14826"/>
          <ac:picMkLst>
            <pc:docMk/>
            <pc:sldMk cId="1160288933" sldId="1412"/>
            <ac:picMk id="10" creationId="{A5372378-3F8D-F097-6720-C9240305D173}"/>
          </ac:picMkLst>
        </pc:picChg>
        <pc:picChg chg="mod">
          <ac:chgData name="Huang, Cheng" userId="dcee79f9-709d-4267-a116-b68b859be4e5" providerId="ADAL" clId="{7E91A430-815B-4FF7-8868-D95D90E928CE}" dt="2023-02-25T15:43:27.476" v="937" actId="14826"/>
          <ac:picMkLst>
            <pc:docMk/>
            <pc:sldMk cId="1160288933" sldId="1412"/>
            <ac:picMk id="11" creationId="{185A10DE-51AE-4872-DDD8-C3B3004674B8}"/>
          </ac:picMkLst>
        </pc:picChg>
      </pc:sldChg>
      <pc:sldChg chg="addSp modSp new del mod">
        <pc:chgData name="Huang, Cheng" userId="dcee79f9-709d-4267-a116-b68b859be4e5" providerId="ADAL" clId="{7E91A430-815B-4FF7-8868-D95D90E928CE}" dt="2023-02-25T01:44:39.539" v="429" actId="47"/>
        <pc:sldMkLst>
          <pc:docMk/>
          <pc:sldMk cId="2996580702" sldId="1412"/>
        </pc:sldMkLst>
        <pc:spChg chg="mod">
          <ac:chgData name="Huang, Cheng" userId="dcee79f9-709d-4267-a116-b68b859be4e5" providerId="ADAL" clId="{7E91A430-815B-4FF7-8868-D95D90E928CE}" dt="2023-02-24T22:54:18.926" v="143" actId="20577"/>
          <ac:spMkLst>
            <pc:docMk/>
            <pc:sldMk cId="2996580702" sldId="1412"/>
            <ac:spMk id="2" creationId="{5FE383CF-A394-61B8-AF6C-10A24EF7883D}"/>
          </ac:spMkLst>
        </pc:spChg>
        <pc:spChg chg="mod">
          <ac:chgData name="Huang, Cheng" userId="dcee79f9-709d-4267-a116-b68b859be4e5" providerId="ADAL" clId="{7E91A430-815B-4FF7-8868-D95D90E928CE}" dt="2023-02-24T22:54:29.321" v="144" actId="14100"/>
          <ac:spMkLst>
            <pc:docMk/>
            <pc:sldMk cId="2996580702" sldId="1412"/>
            <ac:spMk id="3" creationId="{EFBA0033-20FD-3ED6-D5A4-C362B355855D}"/>
          </ac:spMkLst>
        </pc:spChg>
        <pc:graphicFrameChg chg="add mod">
          <ac:chgData name="Huang, Cheng" userId="dcee79f9-709d-4267-a116-b68b859be4e5" providerId="ADAL" clId="{7E91A430-815B-4FF7-8868-D95D90E928CE}" dt="2023-02-24T22:54:14.216" v="139" actId="1076"/>
          <ac:graphicFrameMkLst>
            <pc:docMk/>
            <pc:sldMk cId="2996580702" sldId="1412"/>
            <ac:graphicFrameMk id="4" creationId="{C02DAC12-BA08-2140-08C3-23B28F4641E7}"/>
          </ac:graphicFrameMkLst>
        </pc:graphicFrameChg>
      </pc:sldChg>
      <pc:sldChg chg="addSp modSp new del mod">
        <pc:chgData name="Huang, Cheng" userId="dcee79f9-709d-4267-a116-b68b859be4e5" providerId="ADAL" clId="{7E91A430-815B-4FF7-8868-D95D90E928CE}" dt="2023-02-25T04:26:30.268" v="515" actId="47"/>
        <pc:sldMkLst>
          <pc:docMk/>
          <pc:sldMk cId="2307210220" sldId="1413"/>
        </pc:sldMkLst>
        <pc:picChg chg="add mod">
          <ac:chgData name="Huang, Cheng" userId="dcee79f9-709d-4267-a116-b68b859be4e5" providerId="ADAL" clId="{7E91A430-815B-4FF7-8868-D95D90E928CE}" dt="2023-02-25T04:25:54.686" v="514" actId="1076"/>
          <ac:picMkLst>
            <pc:docMk/>
            <pc:sldMk cId="2307210220" sldId="1413"/>
            <ac:picMk id="4" creationId="{7CA835A3-B319-50F9-9990-9EE167D463FA}"/>
          </ac:picMkLst>
        </pc:picChg>
      </pc:sldChg>
      <pc:sldChg chg="addSp delSp modSp new mod">
        <pc:chgData name="Huang, Cheng" userId="dcee79f9-709d-4267-a116-b68b859be4e5" providerId="ADAL" clId="{7E91A430-815B-4FF7-8868-D95D90E928CE}" dt="2023-02-27T19:48:40.389" v="3048" actId="1035"/>
        <pc:sldMkLst>
          <pc:docMk/>
          <pc:sldMk cId="3465577820" sldId="1413"/>
        </pc:sldMkLst>
        <pc:spChg chg="mod">
          <ac:chgData name="Huang, Cheng" userId="dcee79f9-709d-4267-a116-b68b859be4e5" providerId="ADAL" clId="{7E91A430-815B-4FF7-8868-D95D90E928CE}" dt="2023-02-26T13:45:20.367" v="2077" actId="20577"/>
          <ac:spMkLst>
            <pc:docMk/>
            <pc:sldMk cId="3465577820" sldId="1413"/>
            <ac:spMk id="2" creationId="{D546ABE5-7F48-4904-B945-8A3714C4E05E}"/>
          </ac:spMkLst>
        </pc:spChg>
        <pc:spChg chg="del">
          <ac:chgData name="Huang, Cheng" userId="dcee79f9-709d-4267-a116-b68b859be4e5" providerId="ADAL" clId="{7E91A430-815B-4FF7-8868-D95D90E928CE}" dt="2023-02-27T19:47:13.021" v="2935" actId="478"/>
          <ac:spMkLst>
            <pc:docMk/>
            <pc:sldMk cId="3465577820" sldId="1413"/>
            <ac:spMk id="3" creationId="{3ECD71BB-3A42-5234-3E80-24EED2CF7F75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4" creationId="{53EE137F-60DB-8422-D117-0FC7F4C98159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6" creationId="{BDECD3D8-DE8F-E3DB-2182-69EE2C4C666D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7" creationId="{CA01582B-7F47-EBB1-4991-4DF2663C330A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8" creationId="{A9C3A424-BD1A-EAD3-4FE8-2B3FEA5A6E58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9" creationId="{8AA85663-726D-1960-614B-609BF1E6D9AA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10" creationId="{84470B14-76D1-021B-DDB8-25674946BC27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11" creationId="{A31DE446-47EF-A8DA-5EF9-BE4EC806929B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12" creationId="{71B0D86F-682D-B983-0B60-0A918A84FC20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13" creationId="{3F0A9948-78D0-A82C-F2B9-20269AE1276D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14" creationId="{2F50BC53-66B0-7539-A51B-09940CC5903A}"/>
          </ac:spMkLst>
        </pc:spChg>
        <pc:spChg chg="add mod">
          <ac:chgData name="Huang, Cheng" userId="dcee79f9-709d-4267-a116-b68b859be4e5" providerId="ADAL" clId="{7E91A430-815B-4FF7-8868-D95D90E928CE}" dt="2023-02-25T04:26:48.163" v="518" actId="164"/>
          <ac:spMkLst>
            <pc:docMk/>
            <pc:sldMk cId="3465577820" sldId="1413"/>
            <ac:spMk id="15" creationId="{7F1137BC-79CB-8829-0CBC-47BE9505745F}"/>
          </ac:spMkLst>
        </pc:spChg>
        <pc:spChg chg="add mod">
          <ac:chgData name="Huang, Cheng" userId="dcee79f9-709d-4267-a116-b68b859be4e5" providerId="ADAL" clId="{7E91A430-815B-4FF7-8868-D95D90E928CE}" dt="2023-02-27T19:48:40.389" v="3048" actId="1035"/>
          <ac:spMkLst>
            <pc:docMk/>
            <pc:sldMk cId="3465577820" sldId="1413"/>
            <ac:spMk id="17" creationId="{9DBB84B0-A63F-54C8-25CD-A0EFDAB8AAE7}"/>
          </ac:spMkLst>
        </pc:spChg>
        <pc:grpChg chg="add mod">
          <ac:chgData name="Huang, Cheng" userId="dcee79f9-709d-4267-a116-b68b859be4e5" providerId="ADAL" clId="{7E91A430-815B-4FF7-8868-D95D90E928CE}" dt="2023-02-27T19:48:15.605" v="3035" actId="1035"/>
          <ac:grpSpMkLst>
            <pc:docMk/>
            <pc:sldMk cId="3465577820" sldId="1413"/>
            <ac:grpSpMk id="16" creationId="{BDE13F83-90B5-66C1-BE0A-642B40D025AF}"/>
          </ac:grpSpMkLst>
        </pc:grpChg>
        <pc:picChg chg="add mod">
          <ac:chgData name="Huang, Cheng" userId="dcee79f9-709d-4267-a116-b68b859be4e5" providerId="ADAL" clId="{7E91A430-815B-4FF7-8868-D95D90E928CE}" dt="2023-02-25T04:26:48.163" v="518" actId="164"/>
          <ac:picMkLst>
            <pc:docMk/>
            <pc:sldMk cId="3465577820" sldId="1413"/>
            <ac:picMk id="5" creationId="{CA1DBC6B-64BE-862E-71F1-3C65CF169E4C}"/>
          </ac:picMkLst>
        </pc:picChg>
      </pc:sldChg>
      <pc:sldChg chg="addSp delSp modSp new del mod modAnim">
        <pc:chgData name="Huang, Cheng" userId="dcee79f9-709d-4267-a116-b68b859be4e5" providerId="ADAL" clId="{7E91A430-815B-4FF7-8868-D95D90E928CE}" dt="2023-02-25T01:44:36.461" v="428" actId="47"/>
        <pc:sldMkLst>
          <pc:docMk/>
          <pc:sldMk cId="4097703514" sldId="1413"/>
        </pc:sldMkLst>
        <pc:spChg chg="mod">
          <ac:chgData name="Huang, Cheng" userId="dcee79f9-709d-4267-a116-b68b859be4e5" providerId="ADAL" clId="{7E91A430-815B-4FF7-8868-D95D90E928CE}" dt="2023-02-24T22:55:32.126" v="149"/>
          <ac:spMkLst>
            <pc:docMk/>
            <pc:sldMk cId="4097703514" sldId="1413"/>
            <ac:spMk id="5" creationId="{BB042CD7-D839-7085-EDA5-16C4C1637BAA}"/>
          </ac:spMkLst>
        </pc:spChg>
        <pc:spChg chg="mod">
          <ac:chgData name="Huang, Cheng" userId="dcee79f9-709d-4267-a116-b68b859be4e5" providerId="ADAL" clId="{7E91A430-815B-4FF7-8868-D95D90E928CE}" dt="2023-02-24T22:55:32.126" v="149"/>
          <ac:spMkLst>
            <pc:docMk/>
            <pc:sldMk cId="4097703514" sldId="1413"/>
            <ac:spMk id="6" creationId="{0BC2E073-A28D-B33E-9814-44AA29D053A0}"/>
          </ac:spMkLst>
        </pc:spChg>
        <pc:grpChg chg="add mod">
          <ac:chgData name="Huang, Cheng" userId="dcee79f9-709d-4267-a116-b68b859be4e5" providerId="ADAL" clId="{7E91A430-815B-4FF7-8868-D95D90E928CE}" dt="2023-02-24T22:55:32.126" v="149"/>
          <ac:grpSpMkLst>
            <pc:docMk/>
            <pc:sldMk cId="4097703514" sldId="1413"/>
            <ac:grpSpMk id="4" creationId="{413E284D-B7A3-6357-0F11-78C6CC993361}"/>
          </ac:grpSpMkLst>
        </pc:grpChg>
        <pc:graphicFrameChg chg="del mod">
          <ac:chgData name="Huang, Cheng" userId="dcee79f9-709d-4267-a116-b68b859be4e5" providerId="ADAL" clId="{7E91A430-815B-4FF7-8868-D95D90E928CE}" dt="2023-02-25T01:44:32.985" v="426" actId="21"/>
          <ac:graphicFrameMkLst>
            <pc:docMk/>
            <pc:sldMk cId="4097703514" sldId="1413"/>
            <ac:graphicFrameMk id="7" creationId="{090EC126-DE10-95B7-E74A-5D9B6C9E2CC8}"/>
          </ac:graphicFrameMkLst>
        </pc:graphicFrameChg>
      </pc:sldChg>
      <pc:sldChg chg="addSp delSp modSp add mod">
        <pc:chgData name="Huang, Cheng" userId="dcee79f9-709d-4267-a116-b68b859be4e5" providerId="ADAL" clId="{7E91A430-815B-4FF7-8868-D95D90E928CE}" dt="2023-02-27T19:41:49.407" v="2885" actId="58"/>
        <pc:sldMkLst>
          <pc:docMk/>
          <pc:sldMk cId="274877832" sldId="1414"/>
        </pc:sldMkLst>
        <pc:spChg chg="mod">
          <ac:chgData name="Huang, Cheng" userId="dcee79f9-709d-4267-a116-b68b859be4e5" providerId="ADAL" clId="{7E91A430-815B-4FF7-8868-D95D90E928CE}" dt="2023-02-26T13:23:32.969" v="1635" actId="6549"/>
          <ac:spMkLst>
            <pc:docMk/>
            <pc:sldMk cId="274877832" sldId="1414"/>
            <ac:spMk id="3" creationId="{18A3DB62-74AF-4563-A800-ACF3C5620F95}"/>
          </ac:spMkLst>
        </pc:spChg>
        <pc:spChg chg="add mod">
          <ac:chgData name="Huang, Cheng" userId="dcee79f9-709d-4267-a116-b68b859be4e5" providerId="ADAL" clId="{7E91A430-815B-4FF7-8868-D95D90E928CE}" dt="2023-02-26T13:26:44.717" v="1673" actId="164"/>
          <ac:spMkLst>
            <pc:docMk/>
            <pc:sldMk cId="274877832" sldId="1414"/>
            <ac:spMk id="4" creationId="{3045B53E-79F2-73BF-BB29-840C38C27ADA}"/>
          </ac:spMkLst>
        </pc:spChg>
        <pc:spChg chg="del">
          <ac:chgData name="Huang, Cheng" userId="dcee79f9-709d-4267-a116-b68b859be4e5" providerId="ADAL" clId="{7E91A430-815B-4FF7-8868-D95D90E928CE}" dt="2023-02-25T06:34:16.375" v="612" actId="21"/>
          <ac:spMkLst>
            <pc:docMk/>
            <pc:sldMk cId="274877832" sldId="1414"/>
            <ac:spMk id="4" creationId="{9AD17863-384B-B394-0EB6-AC11D94D6867}"/>
          </ac:spMkLst>
        </pc:spChg>
        <pc:spChg chg="add mod">
          <ac:chgData name="Huang, Cheng" userId="dcee79f9-709d-4267-a116-b68b859be4e5" providerId="ADAL" clId="{7E91A430-815B-4FF7-8868-D95D90E928CE}" dt="2023-02-26T13:26:44.717" v="1673" actId="164"/>
          <ac:spMkLst>
            <pc:docMk/>
            <pc:sldMk cId="274877832" sldId="1414"/>
            <ac:spMk id="5" creationId="{526A9C2F-A0F7-B637-8698-3A355C092529}"/>
          </ac:spMkLst>
        </pc:spChg>
        <pc:spChg chg="add mod">
          <ac:chgData name="Huang, Cheng" userId="dcee79f9-709d-4267-a116-b68b859be4e5" providerId="ADAL" clId="{7E91A430-815B-4FF7-8868-D95D90E928CE}" dt="2023-02-26T13:26:44.717" v="1673" actId="164"/>
          <ac:spMkLst>
            <pc:docMk/>
            <pc:sldMk cId="274877832" sldId="1414"/>
            <ac:spMk id="6" creationId="{F5503833-322D-68C5-C3AF-478334EEF3BB}"/>
          </ac:spMkLst>
        </pc:spChg>
        <pc:spChg chg="add del">
          <ac:chgData name="Huang, Cheng" userId="dcee79f9-709d-4267-a116-b68b859be4e5" providerId="ADAL" clId="{7E91A430-815B-4FF7-8868-D95D90E928CE}" dt="2023-02-25T06:45:49.333" v="760" actId="22"/>
          <ac:spMkLst>
            <pc:docMk/>
            <pc:sldMk cId="274877832" sldId="1414"/>
            <ac:spMk id="8" creationId="{04BE05B5-8832-2BF7-DA35-2DE6B0CF1247}"/>
          </ac:spMkLst>
        </pc:spChg>
        <pc:spChg chg="add mod">
          <ac:chgData name="Huang, Cheng" userId="dcee79f9-709d-4267-a116-b68b859be4e5" providerId="ADAL" clId="{7E91A430-815B-4FF7-8868-D95D90E928CE}" dt="2023-02-27T19:41:49.407" v="2885" actId="58"/>
          <ac:spMkLst>
            <pc:docMk/>
            <pc:sldMk cId="274877832" sldId="1414"/>
            <ac:spMk id="8" creationId="{071BC76A-12C4-572A-F6FC-47617DE829D5}"/>
          </ac:spMkLst>
        </pc:spChg>
        <pc:spChg chg="mod topLvl">
          <ac:chgData name="Huang, Cheng" userId="dcee79f9-709d-4267-a116-b68b859be4e5" providerId="ADAL" clId="{7E91A430-815B-4FF7-8868-D95D90E928CE}" dt="2023-02-26T13:31:21.921" v="1810" actId="1036"/>
          <ac:spMkLst>
            <pc:docMk/>
            <pc:sldMk cId="274877832" sldId="1414"/>
            <ac:spMk id="13" creationId="{CB4FBE13-8B3C-D045-480E-73FF3DF919E8}"/>
          </ac:spMkLst>
        </pc:spChg>
        <pc:spChg chg="mod topLvl">
          <ac:chgData name="Huang, Cheng" userId="dcee79f9-709d-4267-a116-b68b859be4e5" providerId="ADAL" clId="{7E91A430-815B-4FF7-8868-D95D90E928CE}" dt="2023-02-26T13:27:26.588" v="1678" actId="165"/>
          <ac:spMkLst>
            <pc:docMk/>
            <pc:sldMk cId="274877832" sldId="1414"/>
            <ac:spMk id="14" creationId="{91450E97-FE1D-AC2C-5D63-669B75EE5CEB}"/>
          </ac:spMkLst>
        </pc:spChg>
        <pc:spChg chg="mod topLvl">
          <ac:chgData name="Huang, Cheng" userId="dcee79f9-709d-4267-a116-b68b859be4e5" providerId="ADAL" clId="{7E91A430-815B-4FF7-8868-D95D90E928CE}" dt="2023-02-26T13:27:26.588" v="1678" actId="165"/>
          <ac:spMkLst>
            <pc:docMk/>
            <pc:sldMk cId="274877832" sldId="1414"/>
            <ac:spMk id="15" creationId="{2AE5D2EA-CAF3-8057-0371-A3E7EE875707}"/>
          </ac:spMkLst>
        </pc:spChg>
        <pc:spChg chg="del mod topLvl">
          <ac:chgData name="Huang, Cheng" userId="dcee79f9-709d-4267-a116-b68b859be4e5" providerId="ADAL" clId="{7E91A430-815B-4FF7-8868-D95D90E928CE}" dt="2023-02-26T13:26:35.701" v="1672" actId="478"/>
          <ac:spMkLst>
            <pc:docMk/>
            <pc:sldMk cId="274877832" sldId="1414"/>
            <ac:spMk id="16" creationId="{97BA7FAD-C7C8-D137-8C2F-8FEAC5B63967}"/>
          </ac:spMkLst>
        </pc:spChg>
        <pc:spChg chg="mod ord topLvl">
          <ac:chgData name="Huang, Cheng" userId="dcee79f9-709d-4267-a116-b68b859be4e5" providerId="ADAL" clId="{7E91A430-815B-4FF7-8868-D95D90E928CE}" dt="2023-02-27T19:41:45.659" v="2884" actId="58"/>
          <ac:spMkLst>
            <pc:docMk/>
            <pc:sldMk cId="274877832" sldId="1414"/>
            <ac:spMk id="17" creationId="{C14B7276-6435-42D7-AD4E-684F2C86AEFF}"/>
          </ac:spMkLst>
        </pc:spChg>
        <pc:spChg chg="del">
          <ac:chgData name="Huang, Cheng" userId="dcee79f9-709d-4267-a116-b68b859be4e5" providerId="ADAL" clId="{7E91A430-815B-4FF7-8868-D95D90E928CE}" dt="2023-02-25T06:42:37.505" v="710" actId="478"/>
          <ac:spMkLst>
            <pc:docMk/>
            <pc:sldMk cId="274877832" sldId="1414"/>
            <ac:spMk id="18" creationId="{5205B1B9-FC96-BFC4-2D1B-193390D0CFA7}"/>
          </ac:spMkLst>
        </pc:spChg>
        <pc:spChg chg="del">
          <ac:chgData name="Huang, Cheng" userId="dcee79f9-709d-4267-a116-b68b859be4e5" providerId="ADAL" clId="{7E91A430-815B-4FF7-8868-D95D90E928CE}" dt="2023-02-25T06:47:50.253" v="840" actId="478"/>
          <ac:spMkLst>
            <pc:docMk/>
            <pc:sldMk cId="274877832" sldId="1414"/>
            <ac:spMk id="21" creationId="{7F935681-25BE-D2CB-0696-65301A44B104}"/>
          </ac:spMkLst>
        </pc:spChg>
        <pc:spChg chg="del mod">
          <ac:chgData name="Huang, Cheng" userId="dcee79f9-709d-4267-a116-b68b859be4e5" providerId="ADAL" clId="{7E91A430-815B-4FF7-8868-D95D90E928CE}" dt="2023-02-25T06:45:59.826" v="761" actId="478"/>
          <ac:spMkLst>
            <pc:docMk/>
            <pc:sldMk cId="274877832" sldId="1414"/>
            <ac:spMk id="23" creationId="{3B107497-0F17-02AA-0B16-1C46FA557D5C}"/>
          </ac:spMkLst>
        </pc:spChg>
        <pc:spChg chg="del">
          <ac:chgData name="Huang, Cheng" userId="dcee79f9-709d-4267-a116-b68b859be4e5" providerId="ADAL" clId="{7E91A430-815B-4FF7-8868-D95D90E928CE}" dt="2023-02-25T06:47:16.354" v="805" actId="478"/>
          <ac:spMkLst>
            <pc:docMk/>
            <pc:sldMk cId="274877832" sldId="1414"/>
            <ac:spMk id="26" creationId="{DF724835-AAC5-5F1F-917F-A77816909FC2}"/>
          </ac:spMkLst>
        </pc:spChg>
        <pc:spChg chg="mod ord">
          <ac:chgData name="Huang, Cheng" userId="dcee79f9-709d-4267-a116-b68b859be4e5" providerId="ADAL" clId="{7E91A430-815B-4FF7-8868-D95D90E928CE}" dt="2023-02-25T06:49:36.418" v="882" actId="164"/>
          <ac:spMkLst>
            <pc:docMk/>
            <pc:sldMk cId="274877832" sldId="1414"/>
            <ac:spMk id="28" creationId="{F28596A0-7BC5-1BA1-EFD6-C27B9449893F}"/>
          </ac:spMkLst>
        </pc:spChg>
        <pc:spChg chg="mod">
          <ac:chgData name="Huang, Cheng" userId="dcee79f9-709d-4267-a116-b68b859be4e5" providerId="ADAL" clId="{7E91A430-815B-4FF7-8868-D95D90E928CE}" dt="2023-02-25T06:46:00.311" v="762"/>
          <ac:spMkLst>
            <pc:docMk/>
            <pc:sldMk cId="274877832" sldId="1414"/>
            <ac:spMk id="29" creationId="{B558B189-BA8C-CE8E-32F2-14297E5301DF}"/>
          </ac:spMkLst>
        </pc:spChg>
        <pc:spChg chg="mod">
          <ac:chgData name="Huang, Cheng" userId="dcee79f9-709d-4267-a116-b68b859be4e5" providerId="ADAL" clId="{7E91A430-815B-4FF7-8868-D95D90E928CE}" dt="2023-02-25T06:46:00.311" v="762"/>
          <ac:spMkLst>
            <pc:docMk/>
            <pc:sldMk cId="274877832" sldId="1414"/>
            <ac:spMk id="30" creationId="{7F712FF0-2969-1B45-62F8-502818C9CC97}"/>
          </ac:spMkLst>
        </pc:spChg>
        <pc:spChg chg="mod">
          <ac:chgData name="Huang, Cheng" userId="dcee79f9-709d-4267-a116-b68b859be4e5" providerId="ADAL" clId="{7E91A430-815B-4FF7-8868-D95D90E928CE}" dt="2023-02-25T06:49:58.599" v="913" actId="14100"/>
          <ac:spMkLst>
            <pc:docMk/>
            <pc:sldMk cId="274877832" sldId="1414"/>
            <ac:spMk id="32" creationId="{A149D24D-E519-816E-E13B-1D5684672910}"/>
          </ac:spMkLst>
        </pc:spChg>
        <pc:spChg chg="mod">
          <ac:chgData name="Huang, Cheng" userId="dcee79f9-709d-4267-a116-b68b859be4e5" providerId="ADAL" clId="{7E91A430-815B-4FF7-8868-D95D90E928CE}" dt="2023-02-25T06:47:06.930" v="802" actId="1036"/>
          <ac:spMkLst>
            <pc:docMk/>
            <pc:sldMk cId="274877832" sldId="1414"/>
            <ac:spMk id="37" creationId="{2E764508-3B00-0CDF-A67A-D64F459793AA}"/>
          </ac:spMkLst>
        </pc:spChg>
        <pc:spChg chg="mod">
          <ac:chgData name="Huang, Cheng" userId="dcee79f9-709d-4267-a116-b68b859be4e5" providerId="ADAL" clId="{7E91A430-815B-4FF7-8868-D95D90E928CE}" dt="2023-02-25T06:46:00.311" v="762"/>
          <ac:spMkLst>
            <pc:docMk/>
            <pc:sldMk cId="274877832" sldId="1414"/>
            <ac:spMk id="38" creationId="{476BCE92-AEB5-F69C-1836-7F705D7A6FEE}"/>
          </ac:spMkLst>
        </pc:spChg>
        <pc:grpChg chg="add mod ord">
          <ac:chgData name="Huang, Cheng" userId="dcee79f9-709d-4267-a116-b68b859be4e5" providerId="ADAL" clId="{7E91A430-815B-4FF7-8868-D95D90E928CE}" dt="2023-02-26T13:32:00.021" v="1854" actId="1038"/>
          <ac:grpSpMkLst>
            <pc:docMk/>
            <pc:sldMk cId="274877832" sldId="1414"/>
            <ac:grpSpMk id="7" creationId="{B65942A7-0F86-7C56-1E11-1DA9ADE67C0D}"/>
          </ac:grpSpMkLst>
        </pc:grpChg>
        <pc:grpChg chg="add mod">
          <ac:chgData name="Huang, Cheng" userId="dcee79f9-709d-4267-a116-b68b859be4e5" providerId="ADAL" clId="{7E91A430-815B-4FF7-8868-D95D90E928CE}" dt="2023-02-25T06:49:36.418" v="882" actId="164"/>
          <ac:grpSpMkLst>
            <pc:docMk/>
            <pc:sldMk cId="274877832" sldId="1414"/>
            <ac:grpSpMk id="9" creationId="{FB8F6D18-C452-EA26-F6C6-58B3000B46DB}"/>
          </ac:grpSpMkLst>
        </pc:grpChg>
        <pc:grpChg chg="del mod topLvl">
          <ac:chgData name="Huang, Cheng" userId="dcee79f9-709d-4267-a116-b68b859be4e5" providerId="ADAL" clId="{7E91A430-815B-4FF7-8868-D95D90E928CE}" dt="2023-02-26T13:27:26.588" v="1678" actId="165"/>
          <ac:grpSpMkLst>
            <pc:docMk/>
            <pc:sldMk cId="274877832" sldId="1414"/>
            <ac:grpSpMk id="19" creationId="{2B6F68EB-3E1C-6A9A-1C22-2716D82FF117}"/>
          </ac:grpSpMkLst>
        </pc:grpChg>
        <pc:grpChg chg="del">
          <ac:chgData name="Huang, Cheng" userId="dcee79f9-709d-4267-a116-b68b859be4e5" providerId="ADAL" clId="{7E91A430-815B-4FF7-8868-D95D90E928CE}" dt="2023-02-26T13:26:31.292" v="1671" actId="165"/>
          <ac:grpSpMkLst>
            <pc:docMk/>
            <pc:sldMk cId="274877832" sldId="1414"/>
            <ac:grpSpMk id="20" creationId="{97FB8B0B-1B27-0402-A5B1-26BEEB17781B}"/>
          </ac:grpSpMkLst>
        </pc:grpChg>
        <pc:grpChg chg="add mod">
          <ac:chgData name="Huang, Cheng" userId="dcee79f9-709d-4267-a116-b68b859be4e5" providerId="ADAL" clId="{7E91A430-815B-4FF7-8868-D95D90E928CE}" dt="2023-02-26T13:31:53.009" v="1838" actId="1037"/>
          <ac:grpSpMkLst>
            <pc:docMk/>
            <pc:sldMk cId="274877832" sldId="1414"/>
            <ac:grpSpMk id="40" creationId="{1D724542-C1FA-0F0F-A050-E7D2316A298B}"/>
          </ac:grpSpMkLst>
        </pc:grpChg>
        <pc:picChg chg="del">
          <ac:chgData name="Huang, Cheng" userId="dcee79f9-709d-4267-a116-b68b859be4e5" providerId="ADAL" clId="{7E91A430-815B-4FF7-8868-D95D90E928CE}" dt="2023-02-25T06:42:33.118" v="707" actId="478"/>
          <ac:picMkLst>
            <pc:docMk/>
            <pc:sldMk cId="274877832" sldId="1414"/>
            <ac:picMk id="5" creationId="{0D557C89-9136-C66D-9165-D61A14691F09}"/>
          </ac:picMkLst>
        </pc:picChg>
        <pc:picChg chg="del">
          <ac:chgData name="Huang, Cheng" userId="dcee79f9-709d-4267-a116-b68b859be4e5" providerId="ADAL" clId="{7E91A430-815B-4FF7-8868-D95D90E928CE}" dt="2023-02-25T06:42:36.146" v="709" actId="478"/>
          <ac:picMkLst>
            <pc:docMk/>
            <pc:sldMk cId="274877832" sldId="1414"/>
            <ac:picMk id="6" creationId="{5A97437C-4256-D47D-3179-9ADDA3F9B9D0}"/>
          </ac:picMkLst>
        </pc:picChg>
        <pc:picChg chg="mod">
          <ac:chgData name="Huang, Cheng" userId="dcee79f9-709d-4267-a116-b68b859be4e5" providerId="ADAL" clId="{7E91A430-815B-4FF7-8868-D95D90E928CE}" dt="2023-02-25T06:46:00.311" v="762"/>
          <ac:picMkLst>
            <pc:docMk/>
            <pc:sldMk cId="274877832" sldId="1414"/>
            <ac:picMk id="10" creationId="{5B1DDAE5-D703-3D2D-A573-DA486D19D9D7}"/>
          </ac:picMkLst>
        </pc:picChg>
        <pc:picChg chg="del mod">
          <ac:chgData name="Huang, Cheng" userId="dcee79f9-709d-4267-a116-b68b859be4e5" providerId="ADAL" clId="{7E91A430-815B-4FF7-8868-D95D90E928CE}" dt="2023-02-25T06:45:47.602" v="758" actId="478"/>
          <ac:picMkLst>
            <pc:docMk/>
            <pc:sldMk cId="274877832" sldId="1414"/>
            <ac:picMk id="11" creationId="{F419DF97-DB4D-F697-3D61-F998CF32003C}"/>
          </ac:picMkLst>
        </pc:picChg>
        <pc:picChg chg="del">
          <ac:chgData name="Huang, Cheng" userId="dcee79f9-709d-4267-a116-b68b859be4e5" providerId="ADAL" clId="{7E91A430-815B-4FF7-8868-D95D90E928CE}" dt="2023-02-25T06:42:34.767" v="708" actId="478"/>
          <ac:picMkLst>
            <pc:docMk/>
            <pc:sldMk cId="274877832" sldId="1414"/>
            <ac:picMk id="12" creationId="{9EBB72DD-E9FB-3CCE-2052-BA6CDEB14E2C}"/>
          </ac:picMkLst>
        </pc:picChg>
        <pc:picChg chg="add mod">
          <ac:chgData name="Huang, Cheng" userId="dcee79f9-709d-4267-a116-b68b859be4e5" providerId="ADAL" clId="{7E91A430-815B-4FF7-8868-D95D90E928CE}" dt="2023-02-26T13:26:44.717" v="1673" actId="164"/>
          <ac:picMkLst>
            <pc:docMk/>
            <pc:sldMk cId="274877832" sldId="1414"/>
            <ac:picMk id="42" creationId="{B49301A3-B898-118A-4347-9A71855E7ECA}"/>
          </ac:picMkLst>
        </pc:picChg>
        <pc:cxnChg chg="del">
          <ac:chgData name="Huang, Cheng" userId="dcee79f9-709d-4267-a116-b68b859be4e5" providerId="ADAL" clId="{7E91A430-815B-4FF7-8868-D95D90E928CE}" dt="2023-02-25T06:47:16.354" v="805" actId="478"/>
          <ac:cxnSpMkLst>
            <pc:docMk/>
            <pc:sldMk cId="274877832" sldId="1414"/>
            <ac:cxnSpMk id="24" creationId="{F7F6AC0F-D40C-F22D-B3C2-F482594FE6F8}"/>
          </ac:cxnSpMkLst>
        </pc:cxnChg>
        <pc:cxnChg chg="del">
          <ac:chgData name="Huang, Cheng" userId="dcee79f9-709d-4267-a116-b68b859be4e5" providerId="ADAL" clId="{7E91A430-815B-4FF7-8868-D95D90E928CE}" dt="2023-02-25T06:47:16.354" v="805" actId="478"/>
          <ac:cxnSpMkLst>
            <pc:docMk/>
            <pc:sldMk cId="274877832" sldId="1414"/>
            <ac:cxnSpMk id="25" creationId="{0958C628-BD1D-4D28-020B-5BBF3FB593FA}"/>
          </ac:cxnSpMkLst>
        </pc:cxnChg>
        <pc:cxnChg chg="mod ord">
          <ac:chgData name="Huang, Cheng" userId="dcee79f9-709d-4267-a116-b68b859be4e5" providerId="ADAL" clId="{7E91A430-815B-4FF7-8868-D95D90E928CE}" dt="2023-02-25T06:49:36.418" v="882" actId="164"/>
          <ac:cxnSpMkLst>
            <pc:docMk/>
            <pc:sldMk cId="274877832" sldId="1414"/>
            <ac:cxnSpMk id="27" creationId="{CCDB4D17-0807-25AC-9161-94B10A235A1F}"/>
          </ac:cxnSpMkLst>
        </pc:cxnChg>
        <pc:cxnChg chg="mod">
          <ac:chgData name="Huang, Cheng" userId="dcee79f9-709d-4267-a116-b68b859be4e5" providerId="ADAL" clId="{7E91A430-815B-4FF7-8868-D95D90E928CE}" dt="2023-02-25T06:46:00.311" v="762"/>
          <ac:cxnSpMkLst>
            <pc:docMk/>
            <pc:sldMk cId="274877832" sldId="1414"/>
            <ac:cxnSpMk id="33" creationId="{309FBC56-99CC-15B7-6870-3F823A765514}"/>
          </ac:cxnSpMkLst>
        </pc:cxnChg>
        <pc:cxnChg chg="mod">
          <ac:chgData name="Huang, Cheng" userId="dcee79f9-709d-4267-a116-b68b859be4e5" providerId="ADAL" clId="{7E91A430-815B-4FF7-8868-D95D90E928CE}" dt="2023-02-25T06:46:00.311" v="762"/>
          <ac:cxnSpMkLst>
            <pc:docMk/>
            <pc:sldMk cId="274877832" sldId="1414"/>
            <ac:cxnSpMk id="34" creationId="{5BDD430E-22F0-8A4C-1061-74ED76E0CF53}"/>
          </ac:cxnSpMkLst>
        </pc:cxnChg>
        <pc:cxnChg chg="mod">
          <ac:chgData name="Huang, Cheng" userId="dcee79f9-709d-4267-a116-b68b859be4e5" providerId="ADAL" clId="{7E91A430-815B-4FF7-8868-D95D90E928CE}" dt="2023-02-25T06:46:00.311" v="762"/>
          <ac:cxnSpMkLst>
            <pc:docMk/>
            <pc:sldMk cId="274877832" sldId="1414"/>
            <ac:cxnSpMk id="35" creationId="{7EEA10AD-4AB9-B6CD-358F-2B726FD6BCB3}"/>
          </ac:cxnSpMkLst>
        </pc:cxnChg>
        <pc:cxnChg chg="mod">
          <ac:chgData name="Huang, Cheng" userId="dcee79f9-709d-4267-a116-b68b859be4e5" providerId="ADAL" clId="{7E91A430-815B-4FF7-8868-D95D90E928CE}" dt="2023-02-25T06:46:00.311" v="762"/>
          <ac:cxnSpMkLst>
            <pc:docMk/>
            <pc:sldMk cId="274877832" sldId="1414"/>
            <ac:cxnSpMk id="36" creationId="{62CB8993-32DF-157D-640A-F7D271998EF7}"/>
          </ac:cxnSpMkLst>
        </pc:cxnChg>
      </pc:sldChg>
      <pc:sldChg chg="addSp delSp modSp new del mod">
        <pc:chgData name="Huang, Cheng" userId="dcee79f9-709d-4267-a116-b68b859be4e5" providerId="ADAL" clId="{7E91A430-815B-4FF7-8868-D95D90E928CE}" dt="2023-02-25T01:52:33.418" v="498" actId="47"/>
        <pc:sldMkLst>
          <pc:docMk/>
          <pc:sldMk cId="709439243" sldId="1414"/>
        </pc:sldMkLst>
        <pc:spChg chg="del mod">
          <ac:chgData name="Huang, Cheng" userId="dcee79f9-709d-4267-a116-b68b859be4e5" providerId="ADAL" clId="{7E91A430-815B-4FF7-8868-D95D90E928CE}" dt="2023-02-25T01:45:04.804" v="431" actId="21"/>
          <ac:spMkLst>
            <pc:docMk/>
            <pc:sldMk cId="709439243" sldId="1414"/>
            <ac:spMk id="2" creationId="{361B9ADE-F932-C8BD-23E0-A06137CE7925}"/>
          </ac:spMkLst>
        </pc:spChg>
        <pc:spChg chg="del mod">
          <ac:chgData name="Huang, Cheng" userId="dcee79f9-709d-4267-a116-b68b859be4e5" providerId="ADAL" clId="{7E91A430-815B-4FF7-8868-D95D90E928CE}" dt="2023-02-25T01:47:00.760" v="443" actId="21"/>
          <ac:spMkLst>
            <pc:docMk/>
            <pc:sldMk cId="709439243" sldId="1414"/>
            <ac:spMk id="3" creationId="{70BDD46E-03CA-8158-95B0-AADA11D069BD}"/>
          </ac:spMkLst>
        </pc:spChg>
        <pc:spChg chg="add mod">
          <ac:chgData name="Huang, Cheng" userId="dcee79f9-709d-4267-a116-b68b859be4e5" providerId="ADAL" clId="{7E91A430-815B-4FF7-8868-D95D90E928CE}" dt="2023-02-25T01:45:04.804" v="431" actId="21"/>
          <ac:spMkLst>
            <pc:docMk/>
            <pc:sldMk cId="709439243" sldId="1414"/>
            <ac:spMk id="6" creationId="{A1D10F56-3162-302B-DE67-5EE7C3B59A7B}"/>
          </ac:spMkLst>
        </pc:spChg>
        <pc:spChg chg="add del mod">
          <ac:chgData name="Huang, Cheng" userId="dcee79f9-709d-4267-a116-b68b859be4e5" providerId="ADAL" clId="{7E91A430-815B-4FF7-8868-D95D90E928CE}" dt="2023-02-25T01:47:35.177" v="451" actId="478"/>
          <ac:spMkLst>
            <pc:docMk/>
            <pc:sldMk cId="709439243" sldId="1414"/>
            <ac:spMk id="8" creationId="{BAD1C7E3-7E53-1DFC-6BC1-CEEA51142C59}"/>
          </ac:spMkLst>
        </pc:spChg>
        <pc:spChg chg="add mod ord">
          <ac:chgData name="Huang, Cheng" userId="dcee79f9-709d-4267-a116-b68b859be4e5" providerId="ADAL" clId="{7E91A430-815B-4FF7-8868-D95D90E928CE}" dt="2023-02-25T01:51:49.805" v="493" actId="164"/>
          <ac:spMkLst>
            <pc:docMk/>
            <pc:sldMk cId="709439243" sldId="1414"/>
            <ac:spMk id="9" creationId="{1DAC1815-78BE-EBD7-9589-F224B17CD36A}"/>
          </ac:spMkLst>
        </pc:spChg>
        <pc:grpChg chg="add del mod">
          <ac:chgData name="Huang, Cheng" userId="dcee79f9-709d-4267-a116-b68b859be4e5" providerId="ADAL" clId="{7E91A430-815B-4FF7-8868-D95D90E928CE}" dt="2023-02-25T01:51:50.739" v="494" actId="21"/>
          <ac:grpSpMkLst>
            <pc:docMk/>
            <pc:sldMk cId="709439243" sldId="1414"/>
            <ac:grpSpMk id="10" creationId="{D0C4DF48-6910-19AA-C8F7-972141257EE3}"/>
          </ac:grpSpMkLst>
        </pc:grpChg>
        <pc:graphicFrameChg chg="add mod">
          <ac:chgData name="Huang, Cheng" userId="dcee79f9-709d-4267-a116-b68b859be4e5" providerId="ADAL" clId="{7E91A430-815B-4FF7-8868-D95D90E928CE}" dt="2023-02-25T01:51:49.805" v="493" actId="164"/>
          <ac:graphicFrameMkLst>
            <pc:docMk/>
            <pc:sldMk cId="709439243" sldId="1414"/>
            <ac:graphicFrameMk id="4" creationId="{6BC334DA-EB06-F61B-0F0B-E7E72B110F68}"/>
          </ac:graphicFrameMkLst>
        </pc:graphicFrameChg>
      </pc:sldChg>
      <pc:sldChg chg="addSp delSp modSp add mod">
        <pc:chgData name="Huang, Cheng" userId="dcee79f9-709d-4267-a116-b68b859be4e5" providerId="ADAL" clId="{7E91A430-815B-4FF7-8868-D95D90E928CE}" dt="2023-02-27T19:45:32.027" v="2906" actId="1076"/>
        <pc:sldMkLst>
          <pc:docMk/>
          <pc:sldMk cId="3015744136" sldId="1415"/>
        </pc:sldMkLst>
        <pc:spChg chg="del">
          <ac:chgData name="Huang, Cheng" userId="dcee79f9-709d-4267-a116-b68b859be4e5" providerId="ADAL" clId="{7E91A430-815B-4FF7-8868-D95D90E928CE}" dt="2023-02-26T13:36:52.611" v="1914" actId="478"/>
          <ac:spMkLst>
            <pc:docMk/>
            <pc:sldMk cId="3015744136" sldId="1415"/>
            <ac:spMk id="8" creationId="{59D0354C-0FE1-7DCC-6FF1-0C7A26C20A8E}"/>
          </ac:spMkLst>
        </pc:spChg>
        <pc:spChg chg="del">
          <ac:chgData name="Huang, Cheng" userId="dcee79f9-709d-4267-a116-b68b859be4e5" providerId="ADAL" clId="{7E91A430-815B-4FF7-8868-D95D90E928CE}" dt="2023-02-26T13:39:10.561" v="1934" actId="478"/>
          <ac:spMkLst>
            <pc:docMk/>
            <pc:sldMk cId="3015744136" sldId="1415"/>
            <ac:spMk id="9" creationId="{47E9AF55-E0AC-6911-726C-085DBE35795C}"/>
          </ac:spMkLst>
        </pc:spChg>
        <pc:spChg chg="del">
          <ac:chgData name="Huang, Cheng" userId="dcee79f9-709d-4267-a116-b68b859be4e5" providerId="ADAL" clId="{7E91A430-815B-4FF7-8868-D95D90E928CE}" dt="2023-02-26T13:36:54.153" v="1915" actId="478"/>
          <ac:spMkLst>
            <pc:docMk/>
            <pc:sldMk cId="3015744136" sldId="1415"/>
            <ac:spMk id="10" creationId="{C2A2A02C-74FA-9491-713B-4980B06EAB9D}"/>
          </ac:spMkLst>
        </pc:spChg>
        <pc:spChg chg="mod">
          <ac:chgData name="Huang, Cheng" userId="dcee79f9-709d-4267-a116-b68b859be4e5" providerId="ADAL" clId="{7E91A430-815B-4FF7-8868-D95D90E928CE}" dt="2023-02-26T13:40:17.421" v="1955" actId="1036"/>
          <ac:spMkLst>
            <pc:docMk/>
            <pc:sldMk cId="3015744136" sldId="1415"/>
            <ac:spMk id="11" creationId="{B3347EB3-C4A2-9047-3AC9-86CB23C91952}"/>
          </ac:spMkLst>
        </pc:spChg>
        <pc:spChg chg="mod">
          <ac:chgData name="Huang, Cheng" userId="dcee79f9-709d-4267-a116-b68b859be4e5" providerId="ADAL" clId="{7E91A430-815B-4FF7-8868-D95D90E928CE}" dt="2023-02-26T13:40:08.337" v="1947" actId="14100"/>
          <ac:spMkLst>
            <pc:docMk/>
            <pc:sldMk cId="3015744136" sldId="1415"/>
            <ac:spMk id="12" creationId="{0E664A01-D75B-7ABC-5427-2EBF6BD4C193}"/>
          </ac:spMkLst>
        </pc:spChg>
        <pc:spChg chg="mod">
          <ac:chgData name="Huang, Cheng" userId="dcee79f9-709d-4267-a116-b68b859be4e5" providerId="ADAL" clId="{7E91A430-815B-4FF7-8868-D95D90E928CE}" dt="2023-02-25T15:53:20.466" v="964"/>
          <ac:spMkLst>
            <pc:docMk/>
            <pc:sldMk cId="3015744136" sldId="1415"/>
            <ac:spMk id="13" creationId="{1023CBE4-5D8F-2928-D68C-366869F00F4B}"/>
          </ac:spMkLst>
        </pc:spChg>
        <pc:spChg chg="mod">
          <ac:chgData name="Huang, Cheng" userId="dcee79f9-709d-4267-a116-b68b859be4e5" providerId="ADAL" clId="{7E91A430-815B-4FF7-8868-D95D90E928CE}" dt="2023-02-25T15:53:20.466" v="964"/>
          <ac:spMkLst>
            <pc:docMk/>
            <pc:sldMk cId="3015744136" sldId="1415"/>
            <ac:spMk id="14" creationId="{E6927466-5B1B-5CDC-E671-AD8EB1D83BEC}"/>
          </ac:spMkLst>
        </pc:spChg>
        <pc:spChg chg="mod">
          <ac:chgData name="Huang, Cheng" userId="dcee79f9-709d-4267-a116-b68b859be4e5" providerId="ADAL" clId="{7E91A430-815B-4FF7-8868-D95D90E928CE}" dt="2023-02-25T15:53:20.466" v="964"/>
          <ac:spMkLst>
            <pc:docMk/>
            <pc:sldMk cId="3015744136" sldId="1415"/>
            <ac:spMk id="15" creationId="{C55FE8C3-DCFD-63A3-22C9-05E470BA937C}"/>
          </ac:spMkLst>
        </pc:spChg>
        <pc:spChg chg="add mod">
          <ac:chgData name="Huang, Cheng" userId="dcee79f9-709d-4267-a116-b68b859be4e5" providerId="ADAL" clId="{7E91A430-815B-4FF7-8868-D95D90E928CE}" dt="2023-02-26T13:40:39.534" v="1959" actId="14100"/>
          <ac:spMkLst>
            <pc:docMk/>
            <pc:sldMk cId="3015744136" sldId="1415"/>
            <ac:spMk id="16" creationId="{AFE7C9EE-2241-1EC9-FCFA-AE544BAD38B8}"/>
          </ac:spMkLst>
        </pc:spChg>
        <pc:spChg chg="mod ord">
          <ac:chgData name="Huang, Cheng" userId="dcee79f9-709d-4267-a116-b68b859be4e5" providerId="ADAL" clId="{7E91A430-815B-4FF7-8868-D95D90E928CE}" dt="2023-02-27T19:44:38.899" v="2900" actId="114"/>
          <ac:spMkLst>
            <pc:docMk/>
            <pc:sldMk cId="3015744136" sldId="1415"/>
            <ac:spMk id="18" creationId="{5D058851-5C91-744D-40F7-558CCBBBD891}"/>
          </ac:spMkLst>
        </pc:spChg>
        <pc:spChg chg="mod">
          <ac:chgData name="Huang, Cheng" userId="dcee79f9-709d-4267-a116-b68b859be4e5" providerId="ADAL" clId="{7E91A430-815B-4FF7-8868-D95D90E928CE}" dt="2023-02-27T19:45:22.027" v="2905" actId="1076"/>
          <ac:spMkLst>
            <pc:docMk/>
            <pc:sldMk cId="3015744136" sldId="1415"/>
            <ac:spMk id="19" creationId="{C2B03C4D-0E60-C8C5-BC07-298C585F7383}"/>
          </ac:spMkLst>
        </pc:spChg>
        <pc:spChg chg="mod">
          <ac:chgData name="Huang, Cheng" userId="dcee79f9-709d-4267-a116-b68b859be4e5" providerId="ADAL" clId="{7E91A430-815B-4FF7-8868-D95D90E928CE}" dt="2023-02-27T19:45:32.027" v="2906" actId="1076"/>
          <ac:spMkLst>
            <pc:docMk/>
            <pc:sldMk cId="3015744136" sldId="1415"/>
            <ac:spMk id="20" creationId="{E53F8F95-DECA-A8C5-6534-5689CD186A20}"/>
          </ac:spMkLst>
        </pc:spChg>
        <pc:spChg chg="add mod">
          <ac:chgData name="Huang, Cheng" userId="dcee79f9-709d-4267-a116-b68b859be4e5" providerId="ADAL" clId="{7E91A430-815B-4FF7-8868-D95D90E928CE}" dt="2023-02-26T13:41:16.726" v="1968" actId="14100"/>
          <ac:spMkLst>
            <pc:docMk/>
            <pc:sldMk cId="3015744136" sldId="1415"/>
            <ac:spMk id="21" creationId="{A1758114-DA34-5E51-2D5F-1C06D9CA46D0}"/>
          </ac:spMkLst>
        </pc:spChg>
        <pc:spChg chg="del mod">
          <ac:chgData name="Huang, Cheng" userId="dcee79f9-709d-4267-a116-b68b859be4e5" providerId="ADAL" clId="{7E91A430-815B-4FF7-8868-D95D90E928CE}" dt="2023-02-26T13:38:56.281" v="1929" actId="478"/>
          <ac:spMkLst>
            <pc:docMk/>
            <pc:sldMk cId="3015744136" sldId="1415"/>
            <ac:spMk id="23" creationId="{4CE6E188-C473-CE43-28B8-3086DA46A535}"/>
          </ac:spMkLst>
        </pc:spChg>
        <pc:spChg chg="del">
          <ac:chgData name="Huang, Cheng" userId="dcee79f9-709d-4267-a116-b68b859be4e5" providerId="ADAL" clId="{7E91A430-815B-4FF7-8868-D95D90E928CE}" dt="2023-02-26T13:37:17.393" v="1918" actId="478"/>
          <ac:spMkLst>
            <pc:docMk/>
            <pc:sldMk cId="3015744136" sldId="1415"/>
            <ac:spMk id="24" creationId="{5CC135DB-AEE5-3776-85F9-88895BBFE9B6}"/>
          </ac:spMkLst>
        </pc:spChg>
        <pc:spChg chg="del">
          <ac:chgData name="Huang, Cheng" userId="dcee79f9-709d-4267-a116-b68b859be4e5" providerId="ADAL" clId="{7E91A430-815B-4FF7-8868-D95D90E928CE}" dt="2023-02-26T13:35:59.562" v="1904" actId="478"/>
          <ac:spMkLst>
            <pc:docMk/>
            <pc:sldMk cId="3015744136" sldId="1415"/>
            <ac:spMk id="25" creationId="{FE4BF69F-7FCE-70CA-687A-6E719F3F5DD6}"/>
          </ac:spMkLst>
        </pc:spChg>
        <pc:spChg chg="mod">
          <ac:chgData name="Huang, Cheng" userId="dcee79f9-709d-4267-a116-b68b859be4e5" providerId="ADAL" clId="{7E91A430-815B-4FF7-8868-D95D90E928CE}" dt="2023-02-26T13:38:15.847" v="1921" actId="14100"/>
          <ac:spMkLst>
            <pc:docMk/>
            <pc:sldMk cId="3015744136" sldId="1415"/>
            <ac:spMk id="29" creationId="{D3230472-CBCF-8D06-9E1F-E8592D0AD77A}"/>
          </ac:spMkLst>
        </pc:spChg>
        <pc:spChg chg="mod">
          <ac:chgData name="Huang, Cheng" userId="dcee79f9-709d-4267-a116-b68b859be4e5" providerId="ADAL" clId="{7E91A430-815B-4FF7-8868-D95D90E928CE}" dt="2023-02-26T13:38:21.440" v="1924" actId="1037"/>
          <ac:spMkLst>
            <pc:docMk/>
            <pc:sldMk cId="3015744136" sldId="1415"/>
            <ac:spMk id="30" creationId="{7BB58EAC-26E9-8AB5-A23A-B311CF0A41AC}"/>
          </ac:spMkLst>
        </pc:spChg>
        <pc:grpChg chg="add mod ord">
          <ac:chgData name="Huang, Cheng" userId="dcee79f9-709d-4267-a116-b68b859be4e5" providerId="ADAL" clId="{7E91A430-815B-4FF7-8868-D95D90E928CE}" dt="2023-02-26T13:43:02.026" v="1988" actId="164"/>
          <ac:grpSpMkLst>
            <pc:docMk/>
            <pc:sldMk cId="3015744136" sldId="1415"/>
            <ac:grpSpMk id="3" creationId="{7396C33C-CD84-6F7B-A90B-B40CA2A4CACF}"/>
          </ac:grpSpMkLst>
        </pc:grpChg>
        <pc:grpChg chg="add mod">
          <ac:chgData name="Huang, Cheng" userId="dcee79f9-709d-4267-a116-b68b859be4e5" providerId="ADAL" clId="{7E91A430-815B-4FF7-8868-D95D90E928CE}" dt="2023-02-26T13:43:02.026" v="1988" actId="164"/>
          <ac:grpSpMkLst>
            <pc:docMk/>
            <pc:sldMk cId="3015744136" sldId="1415"/>
            <ac:grpSpMk id="4" creationId="{4B656DF3-2F8A-EB0E-69FF-715F322C8FED}"/>
          </ac:grpSpMkLst>
        </pc:grpChg>
        <pc:grpChg chg="add mod">
          <ac:chgData name="Huang, Cheng" userId="dcee79f9-709d-4267-a116-b68b859be4e5" providerId="ADAL" clId="{7E91A430-815B-4FF7-8868-D95D90E928CE}" dt="2023-02-26T13:43:08.882" v="2002" actId="1035"/>
          <ac:grpSpMkLst>
            <pc:docMk/>
            <pc:sldMk cId="3015744136" sldId="1415"/>
            <ac:grpSpMk id="22" creationId="{59A6FA36-08BB-B521-DB56-2EDB6FDAA5F5}"/>
          </ac:grpSpMkLst>
        </pc:grpChg>
        <pc:graphicFrameChg chg="mod">
          <ac:chgData name="Huang, Cheng" userId="dcee79f9-709d-4267-a116-b68b859be4e5" providerId="ADAL" clId="{7E91A430-815B-4FF7-8868-D95D90E928CE}" dt="2023-02-26T13:39:27.687" v="1937" actId="1076"/>
          <ac:graphicFrameMkLst>
            <pc:docMk/>
            <pc:sldMk cId="3015744136" sldId="1415"/>
            <ac:graphicFrameMk id="27" creationId="{CFB7F7DA-0EE6-495E-AE9E-13A29C53E796}"/>
          </ac:graphicFrameMkLst>
        </pc:graphicFrameChg>
        <pc:picChg chg="del">
          <ac:chgData name="Huang, Cheng" userId="dcee79f9-709d-4267-a116-b68b859be4e5" providerId="ADAL" clId="{7E91A430-815B-4FF7-8868-D95D90E928CE}" dt="2023-02-25T15:53:11.424" v="962" actId="478"/>
          <ac:picMkLst>
            <pc:docMk/>
            <pc:sldMk cId="3015744136" sldId="1415"/>
            <ac:picMk id="4" creationId="{8D1E2424-D6B6-5B27-9B4B-3731961B1483}"/>
          </ac:picMkLst>
        </pc:picChg>
        <pc:picChg chg="del">
          <ac:chgData name="Huang, Cheng" userId="dcee79f9-709d-4267-a116-b68b859be4e5" providerId="ADAL" clId="{7E91A430-815B-4FF7-8868-D95D90E928CE}" dt="2023-02-25T15:53:11.424" v="962" actId="478"/>
          <ac:picMkLst>
            <pc:docMk/>
            <pc:sldMk cId="3015744136" sldId="1415"/>
            <ac:picMk id="5" creationId="{ADA2A7F1-4B2C-3A60-9C6F-70654EAF722B}"/>
          </ac:picMkLst>
        </pc:picChg>
        <pc:picChg chg="mod">
          <ac:chgData name="Huang, Cheng" userId="dcee79f9-709d-4267-a116-b68b859be4e5" providerId="ADAL" clId="{7E91A430-815B-4FF7-8868-D95D90E928CE}" dt="2023-02-25T15:53:20.466" v="964"/>
          <ac:picMkLst>
            <pc:docMk/>
            <pc:sldMk cId="3015744136" sldId="1415"/>
            <ac:picMk id="7" creationId="{414C76A7-5B88-44AC-2F83-466A07DF71FF}"/>
          </ac:picMkLst>
        </pc:picChg>
        <pc:picChg chg="add mod ord">
          <ac:chgData name="Huang, Cheng" userId="dcee79f9-709d-4267-a116-b68b859be4e5" providerId="ADAL" clId="{7E91A430-815B-4FF7-8868-D95D90E928CE}" dt="2023-02-26T13:39:08.238" v="1933" actId="1076"/>
          <ac:picMkLst>
            <pc:docMk/>
            <pc:sldMk cId="3015744136" sldId="1415"/>
            <ac:picMk id="17" creationId="{B0D297D3-6988-B9DD-81FD-7B36A702DB26}"/>
          </ac:picMkLst>
        </pc:picChg>
        <pc:picChg chg="del">
          <ac:chgData name="Huang, Cheng" userId="dcee79f9-709d-4267-a116-b68b859be4e5" providerId="ADAL" clId="{7E91A430-815B-4FF7-8868-D95D90E928CE}" dt="2023-02-25T15:53:18.273" v="963" actId="478"/>
          <ac:picMkLst>
            <pc:docMk/>
            <pc:sldMk cId="3015744136" sldId="1415"/>
            <ac:picMk id="22" creationId="{06450561-2001-172B-E831-2D0200B59D05}"/>
          </ac:picMkLst>
        </pc:picChg>
        <pc:cxnChg chg="mod">
          <ac:chgData name="Huang, Cheng" userId="dcee79f9-709d-4267-a116-b68b859be4e5" providerId="ADAL" clId="{7E91A430-815B-4FF7-8868-D95D90E928CE}" dt="2023-02-26T13:39:23.774" v="1936" actId="1076"/>
          <ac:cxnSpMkLst>
            <pc:docMk/>
            <pc:sldMk cId="3015744136" sldId="1415"/>
            <ac:cxnSpMk id="6" creationId="{5C54DCF2-149E-4F9C-BC63-780E005FD1CF}"/>
          </ac:cxnSpMkLst>
        </pc:cxnChg>
        <pc:cxnChg chg="mod">
          <ac:chgData name="Huang, Cheng" userId="dcee79f9-709d-4267-a116-b68b859be4e5" providerId="ADAL" clId="{7E91A430-815B-4FF7-8868-D95D90E928CE}" dt="2023-02-26T13:43:02.026" v="1988" actId="164"/>
          <ac:cxnSpMkLst>
            <pc:docMk/>
            <pc:sldMk cId="3015744136" sldId="1415"/>
            <ac:cxnSpMk id="26" creationId="{3735E0A8-6C77-C37C-D5AF-DEBC80D39267}"/>
          </ac:cxnSpMkLst>
        </pc:cxnChg>
      </pc:sldChg>
      <pc:sldChg chg="addSp delSp modSp add del mod">
        <pc:chgData name="Huang, Cheng" userId="dcee79f9-709d-4267-a116-b68b859be4e5" providerId="ADAL" clId="{7E91A430-815B-4FF7-8868-D95D90E928CE}" dt="2023-02-26T13:43:47.300" v="2012" actId="47"/>
        <pc:sldMkLst>
          <pc:docMk/>
          <pc:sldMk cId="1660716604" sldId="1416"/>
        </pc:sldMkLst>
        <pc:spChg chg="mod">
          <ac:chgData name="Huang, Cheng" userId="dcee79f9-709d-4267-a116-b68b859be4e5" providerId="ADAL" clId="{7E91A430-815B-4FF7-8868-D95D90E928CE}" dt="2023-02-25T15:54:08.580" v="970"/>
          <ac:spMkLst>
            <pc:docMk/>
            <pc:sldMk cId="1660716604" sldId="1416"/>
            <ac:spMk id="5" creationId="{4D4C142A-5C75-544B-5546-DFE587813B77}"/>
          </ac:spMkLst>
        </pc:spChg>
        <pc:spChg chg="mod">
          <ac:chgData name="Huang, Cheng" userId="dcee79f9-709d-4267-a116-b68b859be4e5" providerId="ADAL" clId="{7E91A430-815B-4FF7-8868-D95D90E928CE}" dt="2023-02-25T15:54:08.580" v="970"/>
          <ac:spMkLst>
            <pc:docMk/>
            <pc:sldMk cId="1660716604" sldId="1416"/>
            <ac:spMk id="6" creationId="{571C0FD7-888C-4060-916E-E30FE6081A7C}"/>
          </ac:spMkLst>
        </pc:spChg>
        <pc:spChg chg="mod">
          <ac:chgData name="Huang, Cheng" userId="dcee79f9-709d-4267-a116-b68b859be4e5" providerId="ADAL" clId="{7E91A430-815B-4FF7-8868-D95D90E928CE}" dt="2023-02-25T15:54:08.580" v="970"/>
          <ac:spMkLst>
            <pc:docMk/>
            <pc:sldMk cId="1660716604" sldId="1416"/>
            <ac:spMk id="7" creationId="{F947EF07-0009-3FE7-DE12-03B0DE4D10D7}"/>
          </ac:spMkLst>
        </pc:spChg>
        <pc:spChg chg="mod">
          <ac:chgData name="Huang, Cheng" userId="dcee79f9-709d-4267-a116-b68b859be4e5" providerId="ADAL" clId="{7E91A430-815B-4FF7-8868-D95D90E928CE}" dt="2023-02-25T15:54:08.580" v="970"/>
          <ac:spMkLst>
            <pc:docMk/>
            <pc:sldMk cId="1660716604" sldId="1416"/>
            <ac:spMk id="10" creationId="{5F2F1D3C-2CF7-3B86-CC6C-D6F52FAE3329}"/>
          </ac:spMkLst>
        </pc:spChg>
        <pc:grpChg chg="add mod">
          <ac:chgData name="Huang, Cheng" userId="dcee79f9-709d-4267-a116-b68b859be4e5" providerId="ADAL" clId="{7E91A430-815B-4FF7-8868-D95D90E928CE}" dt="2023-02-25T15:54:23.428" v="973" actId="1076"/>
          <ac:grpSpMkLst>
            <pc:docMk/>
            <pc:sldMk cId="1660716604" sldId="1416"/>
            <ac:grpSpMk id="3" creationId="{F069E20D-37B7-424F-8A10-CB265E149EC2}"/>
          </ac:grpSpMkLst>
        </pc:grpChg>
        <pc:grpChg chg="del">
          <ac:chgData name="Huang, Cheng" userId="dcee79f9-709d-4267-a116-b68b859be4e5" providerId="ADAL" clId="{7E91A430-815B-4FF7-8868-D95D90E928CE}" dt="2023-02-25T15:53:56.493" v="968" actId="478"/>
          <ac:grpSpMkLst>
            <pc:docMk/>
            <pc:sldMk cId="1660716604" sldId="1416"/>
            <ac:grpSpMk id="17" creationId="{35106DD2-6A48-B02D-793A-A74E77E76F81}"/>
          </ac:grpSpMkLst>
        </pc:grpChg>
        <pc:picChg chg="mod">
          <ac:chgData name="Huang, Cheng" userId="dcee79f9-709d-4267-a116-b68b859be4e5" providerId="ADAL" clId="{7E91A430-815B-4FF7-8868-D95D90E928CE}" dt="2023-02-25T15:54:08.580" v="970"/>
          <ac:picMkLst>
            <pc:docMk/>
            <pc:sldMk cId="1660716604" sldId="1416"/>
            <ac:picMk id="4" creationId="{16FD4E3D-B27A-C35E-F3A5-F2A8D31C907D}"/>
          </ac:picMkLst>
        </pc:picChg>
        <pc:picChg chg="add mod">
          <ac:chgData name="Huang, Cheng" userId="dcee79f9-709d-4267-a116-b68b859be4e5" providerId="ADAL" clId="{7E91A430-815B-4FF7-8868-D95D90E928CE}" dt="2023-02-25T16:21:57.250" v="1057" actId="27614"/>
          <ac:picMkLst>
            <pc:docMk/>
            <pc:sldMk cId="1660716604" sldId="1416"/>
            <ac:picMk id="14" creationId="{9B661A3D-0082-9A04-8A4B-FDB886308025}"/>
          </ac:picMkLst>
        </pc:picChg>
        <pc:picChg chg="del">
          <ac:chgData name="Huang, Cheng" userId="dcee79f9-709d-4267-a116-b68b859be4e5" providerId="ADAL" clId="{7E91A430-815B-4FF7-8868-D95D90E928CE}" dt="2023-02-25T15:53:59.039" v="969" actId="478"/>
          <ac:picMkLst>
            <pc:docMk/>
            <pc:sldMk cId="1660716604" sldId="1416"/>
            <ac:picMk id="22" creationId="{06450561-2001-172B-E831-2D0200B59D05}"/>
          </ac:picMkLst>
        </pc:picChg>
      </pc:sldChg>
      <pc:sldChg chg="addSp delSp modSp new mod">
        <pc:chgData name="Huang, Cheng" userId="dcee79f9-709d-4267-a116-b68b859be4e5" providerId="ADAL" clId="{7E91A430-815B-4FF7-8868-D95D90E928CE}" dt="2023-02-25T16:08:42.778" v="1045" actId="1076"/>
        <pc:sldMkLst>
          <pc:docMk/>
          <pc:sldMk cId="414081855" sldId="1417"/>
        </pc:sldMkLst>
        <pc:spChg chg="mod">
          <ac:chgData name="Huang, Cheng" userId="dcee79f9-709d-4267-a116-b68b859be4e5" providerId="ADAL" clId="{7E91A430-815B-4FF7-8868-D95D90E928CE}" dt="2023-02-25T06:35:49.683" v="705" actId="113"/>
          <ac:spMkLst>
            <pc:docMk/>
            <pc:sldMk cId="414081855" sldId="1417"/>
            <ac:spMk id="2" creationId="{71F5B7F3-0FB1-F7FC-254B-B6C83CAC3933}"/>
          </ac:spMkLst>
        </pc:spChg>
        <pc:spChg chg="mod">
          <ac:chgData name="Huang, Cheng" userId="dcee79f9-709d-4267-a116-b68b859be4e5" providerId="ADAL" clId="{7E91A430-815B-4FF7-8868-D95D90E928CE}" dt="2023-02-25T06:36:02.656" v="706" actId="948"/>
          <ac:spMkLst>
            <pc:docMk/>
            <pc:sldMk cId="414081855" sldId="1417"/>
            <ac:spMk id="3" creationId="{9FD08EE1-7376-0AA1-0FB2-AE3E917303E6}"/>
          </ac:spMkLst>
        </pc:spChg>
        <pc:spChg chg="add mod">
          <ac:chgData name="Huang, Cheng" userId="dcee79f9-709d-4267-a116-b68b859be4e5" providerId="ADAL" clId="{7E91A430-815B-4FF7-8868-D95D90E928CE}" dt="2023-02-25T06:34:18.114" v="613"/>
          <ac:spMkLst>
            <pc:docMk/>
            <pc:sldMk cId="414081855" sldId="1417"/>
            <ac:spMk id="5" creationId="{4337B61F-CDBC-A588-A377-C3D8C261283B}"/>
          </ac:spMkLst>
        </pc:spChg>
        <pc:spChg chg="add mod">
          <ac:chgData name="Huang, Cheng" userId="dcee79f9-709d-4267-a116-b68b859be4e5" providerId="ADAL" clId="{7E91A430-815B-4FF7-8868-D95D90E928CE}" dt="2023-02-25T16:08:36.264" v="1043" actId="14100"/>
          <ac:spMkLst>
            <pc:docMk/>
            <pc:sldMk cId="414081855" sldId="1417"/>
            <ac:spMk id="8" creationId="{5BFFA958-34A9-DBD9-2614-251E51E4A9B5}"/>
          </ac:spMkLst>
        </pc:spChg>
        <pc:spChg chg="add mod">
          <ac:chgData name="Huang, Cheng" userId="dcee79f9-709d-4267-a116-b68b859be4e5" providerId="ADAL" clId="{7E91A430-815B-4FF7-8868-D95D90E928CE}" dt="2023-02-25T16:08:42.778" v="1045" actId="1076"/>
          <ac:spMkLst>
            <pc:docMk/>
            <pc:sldMk cId="414081855" sldId="1417"/>
            <ac:spMk id="9" creationId="{BAD9DF1B-EE91-2DA3-6531-83821D68058D}"/>
          </ac:spMkLst>
        </pc:spChg>
        <pc:graphicFrameChg chg="add del mod">
          <ac:chgData name="Huang, Cheng" userId="dcee79f9-709d-4267-a116-b68b859be4e5" providerId="ADAL" clId="{7E91A430-815B-4FF7-8868-D95D90E928CE}" dt="2023-02-25T06:35:13.796" v="686" actId="478"/>
          <ac:graphicFrameMkLst>
            <pc:docMk/>
            <pc:sldMk cId="414081855" sldId="1417"/>
            <ac:graphicFrameMk id="4" creationId="{B41D1E02-9362-D6E1-EF95-09AB23B971E3}"/>
          </ac:graphicFrameMkLst>
        </pc:graphicFrameChg>
        <pc:picChg chg="add mod modCrop">
          <ac:chgData name="Huang, Cheng" userId="dcee79f9-709d-4267-a116-b68b859be4e5" providerId="ADAL" clId="{7E91A430-815B-4FF7-8868-D95D90E928CE}" dt="2023-02-25T16:08:23.051" v="1038" actId="1076"/>
          <ac:picMkLst>
            <pc:docMk/>
            <pc:sldMk cId="414081855" sldId="1417"/>
            <ac:picMk id="7" creationId="{475BEB6B-7051-1EA5-2793-AFE4716C53BE}"/>
          </ac:picMkLst>
        </pc:picChg>
      </pc:sldChg>
      <pc:sldChg chg="addSp delSp modSp new mod">
        <pc:chgData name="Huang, Cheng" userId="dcee79f9-709d-4267-a116-b68b859be4e5" providerId="ADAL" clId="{7E91A430-815B-4FF7-8868-D95D90E928CE}" dt="2023-02-27T19:37:03.120" v="2841" actId="1037"/>
        <pc:sldMkLst>
          <pc:docMk/>
          <pc:sldMk cId="131105395" sldId="1418"/>
        </pc:sldMkLst>
        <pc:spChg chg="mod">
          <ac:chgData name="Huang, Cheng" userId="dcee79f9-709d-4267-a116-b68b859be4e5" providerId="ADAL" clId="{7E91A430-815B-4FF7-8868-D95D90E928CE}" dt="2023-02-25T15:56:35.272" v="1030" actId="20577"/>
          <ac:spMkLst>
            <pc:docMk/>
            <pc:sldMk cId="131105395" sldId="1418"/>
            <ac:spMk id="2" creationId="{097963A5-4C8E-355B-EFD9-14EFE5E9DEA8}"/>
          </ac:spMkLst>
        </pc:spChg>
        <pc:spChg chg="add del mod">
          <ac:chgData name="Huang, Cheng" userId="dcee79f9-709d-4267-a116-b68b859be4e5" providerId="ADAL" clId="{7E91A430-815B-4FF7-8868-D95D90E928CE}" dt="2023-02-26T12:30:13.358" v="1558" actId="113"/>
          <ac:spMkLst>
            <pc:docMk/>
            <pc:sldMk cId="131105395" sldId="1418"/>
            <ac:spMk id="3" creationId="{EC1D47FD-F062-D3DE-14F7-413F56256086}"/>
          </ac:spMkLst>
        </pc:spChg>
        <pc:spChg chg="add mod">
          <ac:chgData name="Huang, Cheng" userId="dcee79f9-709d-4267-a116-b68b859be4e5" providerId="ADAL" clId="{7E91A430-815B-4FF7-8868-D95D90E928CE}" dt="2023-02-27T19:36:58.730" v="2830" actId="164"/>
          <ac:spMkLst>
            <pc:docMk/>
            <pc:sldMk cId="131105395" sldId="1418"/>
            <ac:spMk id="4" creationId="{7943CF31-5D41-C031-F5CB-7334646A8517}"/>
          </ac:spMkLst>
        </pc:spChg>
        <pc:spChg chg="add mod">
          <ac:chgData name="Huang, Cheng" userId="dcee79f9-709d-4267-a116-b68b859be4e5" providerId="ADAL" clId="{7E91A430-815B-4FF7-8868-D95D90E928CE}" dt="2023-02-27T19:36:58.730" v="2830" actId="164"/>
          <ac:spMkLst>
            <pc:docMk/>
            <pc:sldMk cId="131105395" sldId="1418"/>
            <ac:spMk id="5" creationId="{0E71D8E1-3004-802F-485B-B876DC4ED67F}"/>
          </ac:spMkLst>
        </pc:spChg>
        <pc:spChg chg="add mod">
          <ac:chgData name="Huang, Cheng" userId="dcee79f9-709d-4267-a116-b68b859be4e5" providerId="ADAL" clId="{7E91A430-815B-4FF7-8868-D95D90E928CE}" dt="2023-02-27T19:36:58.730" v="2830" actId="164"/>
          <ac:spMkLst>
            <pc:docMk/>
            <pc:sldMk cId="131105395" sldId="1418"/>
            <ac:spMk id="6" creationId="{770F8F31-E171-0B77-E1D5-ADD61D4A3D0C}"/>
          </ac:spMkLst>
        </pc:spChg>
        <pc:grpChg chg="add mod">
          <ac:chgData name="Huang, Cheng" userId="dcee79f9-709d-4267-a116-b68b859be4e5" providerId="ADAL" clId="{7E91A430-815B-4FF7-8868-D95D90E928CE}" dt="2023-02-27T19:37:03.120" v="2841" actId="1037"/>
          <ac:grpSpMkLst>
            <pc:docMk/>
            <pc:sldMk cId="131105395" sldId="1418"/>
            <ac:grpSpMk id="8" creationId="{3D4A9A0D-138C-3E5D-185A-2157A0FDFBF3}"/>
          </ac:grpSpMkLst>
        </pc:grpChg>
        <pc:picChg chg="add del mod">
          <ac:chgData name="Huang, Cheng" userId="dcee79f9-709d-4267-a116-b68b859be4e5" providerId="ADAL" clId="{7E91A430-815B-4FF7-8868-D95D90E928CE}" dt="2023-02-25T15:55:46.776" v="976"/>
          <ac:picMkLst>
            <pc:docMk/>
            <pc:sldMk cId="131105395" sldId="1418"/>
            <ac:picMk id="5" creationId="{881A4573-1CDF-624E-9F8D-93A6077B8A05}"/>
          </ac:picMkLst>
        </pc:picChg>
        <pc:picChg chg="add mod">
          <ac:chgData name="Huang, Cheng" userId="dcee79f9-709d-4267-a116-b68b859be4e5" providerId="ADAL" clId="{7E91A430-815B-4FF7-8868-D95D90E928CE}" dt="2023-02-27T19:36:58.730" v="2830" actId="164"/>
          <ac:picMkLst>
            <pc:docMk/>
            <pc:sldMk cId="131105395" sldId="1418"/>
            <ac:picMk id="7" creationId="{90301270-B4FA-9BAE-C09A-295CF3E09830}"/>
          </ac:picMkLst>
        </pc:picChg>
      </pc:sldChg>
      <pc:sldChg chg="delSp add del mod delAnim">
        <pc:chgData name="Huang, Cheng" userId="dcee79f9-709d-4267-a116-b68b859be4e5" providerId="ADAL" clId="{7E91A430-815B-4FF7-8868-D95D90E928CE}" dt="2023-02-25T23:26:20.872" v="1167" actId="47"/>
        <pc:sldMkLst>
          <pc:docMk/>
          <pc:sldMk cId="1175512073" sldId="1419"/>
        </pc:sldMkLst>
        <pc:grpChg chg="del">
          <ac:chgData name="Huang, Cheng" userId="dcee79f9-709d-4267-a116-b68b859be4e5" providerId="ADAL" clId="{7E91A430-815B-4FF7-8868-D95D90E928CE}" dt="2023-02-25T23:23:45.456" v="1166" actId="478"/>
          <ac:grpSpMkLst>
            <pc:docMk/>
            <pc:sldMk cId="1175512073" sldId="1419"/>
            <ac:grpSpMk id="11" creationId="{112409AF-AA22-5A9A-C28A-0FD914DFEBA9}"/>
          </ac:grpSpMkLst>
        </pc:grpChg>
      </pc:sldChg>
      <pc:sldChg chg="addSp delSp modSp new mod">
        <pc:chgData name="Huang, Cheng" userId="dcee79f9-709d-4267-a116-b68b859be4e5" providerId="ADAL" clId="{7E91A430-815B-4FF7-8868-D95D90E928CE}" dt="2023-02-27T19:53:02.779" v="3062" actId="1076"/>
        <pc:sldMkLst>
          <pc:docMk/>
          <pc:sldMk cId="1256543347" sldId="1419"/>
        </pc:sldMkLst>
        <pc:spChg chg="mod">
          <ac:chgData name="Huang, Cheng" userId="dcee79f9-709d-4267-a116-b68b859be4e5" providerId="ADAL" clId="{7E91A430-815B-4FF7-8868-D95D90E928CE}" dt="2023-02-25T23:49:30.084" v="1420" actId="20577"/>
          <ac:spMkLst>
            <pc:docMk/>
            <pc:sldMk cId="1256543347" sldId="1419"/>
            <ac:spMk id="2" creationId="{233A0CC7-2E15-C229-5293-0CB6ED79D857}"/>
          </ac:spMkLst>
        </pc:spChg>
        <pc:spChg chg="del">
          <ac:chgData name="Huang, Cheng" userId="dcee79f9-709d-4267-a116-b68b859be4e5" providerId="ADAL" clId="{7E91A430-815B-4FF7-8868-D95D90E928CE}" dt="2023-02-26T12:24:52.472" v="1526" actId="478"/>
          <ac:spMkLst>
            <pc:docMk/>
            <pc:sldMk cId="1256543347" sldId="1419"/>
            <ac:spMk id="3" creationId="{C9D1999A-3689-018C-8546-3D80067AFBFA}"/>
          </ac:spMkLst>
        </pc:spChg>
        <pc:graphicFrameChg chg="add mod">
          <ac:chgData name="Huang, Cheng" userId="dcee79f9-709d-4267-a116-b68b859be4e5" providerId="ADAL" clId="{7E91A430-815B-4FF7-8868-D95D90E928CE}" dt="2023-02-27T19:53:02.779" v="3062" actId="1076"/>
          <ac:graphicFrameMkLst>
            <pc:docMk/>
            <pc:sldMk cId="1256543347" sldId="1419"/>
            <ac:graphicFrameMk id="4" creationId="{8C55C20C-D7FF-F989-C4F6-F06B420DB676}"/>
          </ac:graphicFrameMkLst>
        </pc:graphicFrameChg>
      </pc:sldChg>
      <pc:sldChg chg="add">
        <pc:chgData name="Huang, Cheng" userId="dcee79f9-709d-4267-a116-b68b859be4e5" providerId="ADAL" clId="{7E91A430-815B-4FF7-8868-D95D90E928CE}" dt="2023-02-26T12:27:12.791" v="1534"/>
        <pc:sldMkLst>
          <pc:docMk/>
          <pc:sldMk cId="1028847650" sldId="1420"/>
        </pc:sldMkLst>
      </pc:sldChg>
      <pc:sldChg chg="addSp delSp modSp new del mod delAnim modAnim">
        <pc:chgData name="Huang, Cheng" userId="dcee79f9-709d-4267-a116-b68b859be4e5" providerId="ADAL" clId="{7E91A430-815B-4FF7-8868-D95D90E928CE}" dt="2023-02-26T00:11:25.272" v="1494" actId="47"/>
        <pc:sldMkLst>
          <pc:docMk/>
          <pc:sldMk cId="1731488893" sldId="1420"/>
        </pc:sldMkLst>
        <pc:spChg chg="mod">
          <ac:chgData name="Huang, Cheng" userId="dcee79f9-709d-4267-a116-b68b859be4e5" providerId="ADAL" clId="{7E91A430-815B-4FF7-8868-D95D90E928CE}" dt="2023-02-26T00:09:42.207" v="1489"/>
          <ac:spMkLst>
            <pc:docMk/>
            <pc:sldMk cId="1731488893" sldId="1420"/>
            <ac:spMk id="5" creationId="{939FDEBE-F685-AE4C-7437-DA22BE66E457}"/>
          </ac:spMkLst>
        </pc:spChg>
        <pc:spChg chg="mod">
          <ac:chgData name="Huang, Cheng" userId="dcee79f9-709d-4267-a116-b68b859be4e5" providerId="ADAL" clId="{7E91A430-815B-4FF7-8868-D95D90E928CE}" dt="2023-02-26T00:09:42.207" v="1489"/>
          <ac:spMkLst>
            <pc:docMk/>
            <pc:sldMk cId="1731488893" sldId="1420"/>
            <ac:spMk id="7" creationId="{09D9B243-FAA9-D31A-F401-32B40D2A0F82}"/>
          </ac:spMkLst>
        </pc:spChg>
        <pc:grpChg chg="add del mod">
          <ac:chgData name="Huang, Cheng" userId="dcee79f9-709d-4267-a116-b68b859be4e5" providerId="ADAL" clId="{7E91A430-815B-4FF7-8868-D95D90E928CE}" dt="2023-02-26T00:10:33.999" v="1490" actId="21"/>
          <ac:grpSpMkLst>
            <pc:docMk/>
            <pc:sldMk cId="1731488893" sldId="1420"/>
            <ac:grpSpMk id="4" creationId="{B50117F3-5E91-7183-1B5B-5B6CBE41130B}"/>
          </ac:grpSpMkLst>
        </pc:grpChg>
        <pc:grpChg chg="mod">
          <ac:chgData name="Huang, Cheng" userId="dcee79f9-709d-4267-a116-b68b859be4e5" providerId="ADAL" clId="{7E91A430-815B-4FF7-8868-D95D90E928CE}" dt="2023-02-26T00:09:42.207" v="1489"/>
          <ac:grpSpMkLst>
            <pc:docMk/>
            <pc:sldMk cId="1731488893" sldId="1420"/>
            <ac:grpSpMk id="6" creationId="{688A40A0-B524-5AF1-A4F5-B2848FA6717C}"/>
          </ac:grpSpMkLst>
        </pc:grpChg>
        <pc:graphicFrameChg chg="mod">
          <ac:chgData name="Huang, Cheng" userId="dcee79f9-709d-4267-a116-b68b859be4e5" providerId="ADAL" clId="{7E91A430-815B-4FF7-8868-D95D90E928CE}" dt="2023-02-26T00:09:42.207" v="1489"/>
          <ac:graphicFrameMkLst>
            <pc:docMk/>
            <pc:sldMk cId="1731488893" sldId="1420"/>
            <ac:graphicFrameMk id="8" creationId="{C84D8FC8-F4A3-9D9C-FCBB-CC5A85994E88}"/>
          </ac:graphicFrameMkLst>
        </pc:graphicFrameChg>
      </pc:sldChg>
      <pc:sldChg chg="delSp modSp add del mod delAnim">
        <pc:chgData name="Huang, Cheng" userId="dcee79f9-709d-4267-a116-b68b859be4e5" providerId="ADAL" clId="{7E91A430-815B-4FF7-8868-D95D90E928CE}" dt="2023-02-26T12:27:08.395" v="1533" actId="2696"/>
        <pc:sldMkLst>
          <pc:docMk/>
          <pc:sldMk cId="3324217618" sldId="1420"/>
        </pc:sldMkLst>
        <pc:grpChg chg="del">
          <ac:chgData name="Huang, Cheng" userId="dcee79f9-709d-4267-a116-b68b859be4e5" providerId="ADAL" clId="{7E91A430-815B-4FF7-8868-D95D90E928CE}" dt="2023-02-26T12:26:00.592" v="1529" actId="478"/>
          <ac:grpSpMkLst>
            <pc:docMk/>
            <pc:sldMk cId="3324217618" sldId="1420"/>
            <ac:grpSpMk id="10" creationId="{502F79ED-1891-66BB-9862-B8D923FBDC99}"/>
          </ac:grpSpMkLst>
        </pc:grpChg>
        <pc:graphicFrameChg chg="mod">
          <ac:chgData name="Huang, Cheng" userId="dcee79f9-709d-4267-a116-b68b859be4e5" providerId="ADAL" clId="{7E91A430-815B-4FF7-8868-D95D90E928CE}" dt="2023-02-26T12:26:26.898" v="1532"/>
          <ac:graphicFrameMkLst>
            <pc:docMk/>
            <pc:sldMk cId="3324217618" sldId="1420"/>
            <ac:graphicFrameMk id="8" creationId="{1ADA2BDA-9ADF-4C8E-935A-FDE86D408112}"/>
          </ac:graphicFrameMkLst>
        </pc:graphicFrameChg>
      </pc:sldChg>
      <pc:sldChg chg="addSp delSp modSp add mod">
        <pc:chgData name="Huang, Cheng" userId="dcee79f9-709d-4267-a116-b68b859be4e5" providerId="ADAL" clId="{7E91A430-815B-4FF7-8868-D95D90E928CE}" dt="2023-02-27T19:45:53.921" v="2934" actId="1038"/>
        <pc:sldMkLst>
          <pc:docMk/>
          <pc:sldMk cId="2791088672" sldId="1421"/>
        </pc:sldMkLst>
        <pc:spChg chg="add mod">
          <ac:chgData name="Huang, Cheng" userId="dcee79f9-709d-4267-a116-b68b859be4e5" providerId="ADAL" clId="{7E91A430-815B-4FF7-8868-D95D90E928CE}" dt="2023-02-27T19:45:53.921" v="2934" actId="1038"/>
          <ac:spMkLst>
            <pc:docMk/>
            <pc:sldMk cId="2791088672" sldId="1421"/>
            <ac:spMk id="3" creationId="{38257EE9-D76D-BD7C-1291-6323F7174A4D}"/>
          </ac:spMkLst>
        </pc:spChg>
        <pc:spChg chg="add mod">
          <ac:chgData name="Huang, Cheng" userId="dcee79f9-709d-4267-a116-b68b859be4e5" providerId="ADAL" clId="{7E91A430-815B-4FF7-8868-D95D90E928CE}" dt="2023-02-27T19:45:45.909" v="2909"/>
          <ac:spMkLst>
            <pc:docMk/>
            <pc:sldMk cId="2791088672" sldId="1421"/>
            <ac:spMk id="4" creationId="{3B25025C-EE67-41D6-AA45-E2245E4F2D29}"/>
          </ac:spMkLst>
        </pc:spChg>
        <pc:spChg chg="mod">
          <ac:chgData name="Huang, Cheng" userId="dcee79f9-709d-4267-a116-b68b859be4e5" providerId="ADAL" clId="{7E91A430-815B-4FF7-8868-D95D90E928CE}" dt="2023-02-26T13:42:21.763" v="1986" actId="14826"/>
          <ac:spMkLst>
            <pc:docMk/>
            <pc:sldMk cId="2791088672" sldId="1421"/>
            <ac:spMk id="13" creationId="{1023CBE4-5D8F-2928-D68C-366869F00F4B}"/>
          </ac:spMkLst>
        </pc:spChg>
        <pc:spChg chg="mod">
          <ac:chgData name="Huang, Cheng" userId="dcee79f9-709d-4267-a116-b68b859be4e5" providerId="ADAL" clId="{7E91A430-815B-4FF7-8868-D95D90E928CE}" dt="2023-02-26T13:42:21.763" v="1986" actId="14826"/>
          <ac:spMkLst>
            <pc:docMk/>
            <pc:sldMk cId="2791088672" sldId="1421"/>
            <ac:spMk id="14" creationId="{E6927466-5B1B-5CDC-E671-AD8EB1D83BEC}"/>
          </ac:spMkLst>
        </pc:spChg>
        <pc:spChg chg="mod">
          <ac:chgData name="Huang, Cheng" userId="dcee79f9-709d-4267-a116-b68b859be4e5" providerId="ADAL" clId="{7E91A430-815B-4FF7-8868-D95D90E928CE}" dt="2023-02-26T13:42:21.763" v="1986" actId="14826"/>
          <ac:spMkLst>
            <pc:docMk/>
            <pc:sldMk cId="2791088672" sldId="1421"/>
            <ac:spMk id="15" creationId="{C55FE8C3-DCFD-63A3-22C9-05E470BA937C}"/>
          </ac:spMkLst>
        </pc:spChg>
        <pc:spChg chg="mod">
          <ac:chgData name="Huang, Cheng" userId="dcee79f9-709d-4267-a116-b68b859be4e5" providerId="ADAL" clId="{7E91A430-815B-4FF7-8868-D95D90E928CE}" dt="2023-02-27T19:45:03.962" v="2904" actId="20577"/>
          <ac:spMkLst>
            <pc:docMk/>
            <pc:sldMk cId="2791088672" sldId="1421"/>
            <ac:spMk id="18" creationId="{5D058851-5C91-744D-40F7-558CCBBBD891}"/>
          </ac:spMkLst>
        </pc:spChg>
        <pc:spChg chg="del">
          <ac:chgData name="Huang, Cheng" userId="dcee79f9-709d-4267-a116-b68b859be4e5" providerId="ADAL" clId="{7E91A430-815B-4FF7-8868-D95D90E928CE}" dt="2023-02-27T19:45:45.343" v="2908" actId="478"/>
          <ac:spMkLst>
            <pc:docMk/>
            <pc:sldMk cId="2791088672" sldId="1421"/>
            <ac:spMk id="19" creationId="{C2B03C4D-0E60-C8C5-BC07-298C585F7383}"/>
          </ac:spMkLst>
        </pc:spChg>
        <pc:spChg chg="del">
          <ac:chgData name="Huang, Cheng" userId="dcee79f9-709d-4267-a116-b68b859be4e5" providerId="ADAL" clId="{7E91A430-815B-4FF7-8868-D95D90E928CE}" dt="2023-02-27T19:45:41.811" v="2907" actId="478"/>
          <ac:spMkLst>
            <pc:docMk/>
            <pc:sldMk cId="2791088672" sldId="1421"/>
            <ac:spMk id="20" creationId="{E53F8F95-DECA-A8C5-6534-5689CD186A20}"/>
          </ac:spMkLst>
        </pc:spChg>
        <pc:spChg chg="mod">
          <ac:chgData name="Huang, Cheng" userId="dcee79f9-709d-4267-a116-b68b859be4e5" providerId="ADAL" clId="{7E91A430-815B-4FF7-8868-D95D90E928CE}" dt="2023-02-26T13:43:35.637" v="2011" actId="14826"/>
          <ac:spMkLst>
            <pc:docMk/>
            <pc:sldMk cId="2791088672" sldId="1421"/>
            <ac:spMk id="22" creationId="{402D8674-7BB7-7EE5-B3B1-8847E1B7D47A}"/>
          </ac:spMkLst>
        </pc:spChg>
        <pc:spChg chg="mod">
          <ac:chgData name="Huang, Cheng" userId="dcee79f9-709d-4267-a116-b68b859be4e5" providerId="ADAL" clId="{7E91A430-815B-4FF7-8868-D95D90E928CE}" dt="2023-02-26T13:43:35.637" v="2011" actId="14826"/>
          <ac:spMkLst>
            <pc:docMk/>
            <pc:sldMk cId="2791088672" sldId="1421"/>
            <ac:spMk id="23" creationId="{586F18A0-2A7E-3C24-2B2A-5ABD91323327}"/>
          </ac:spMkLst>
        </pc:spChg>
        <pc:spChg chg="mod">
          <ac:chgData name="Huang, Cheng" userId="dcee79f9-709d-4267-a116-b68b859be4e5" providerId="ADAL" clId="{7E91A430-815B-4FF7-8868-D95D90E928CE}" dt="2023-02-26T13:43:35.637" v="2011" actId="14826"/>
          <ac:spMkLst>
            <pc:docMk/>
            <pc:sldMk cId="2791088672" sldId="1421"/>
            <ac:spMk id="25" creationId="{278760F5-BAF2-6C1D-C104-9600282EC310}"/>
          </ac:spMkLst>
        </pc:spChg>
        <pc:spChg chg="mod">
          <ac:chgData name="Huang, Cheng" userId="dcee79f9-709d-4267-a116-b68b859be4e5" providerId="ADAL" clId="{7E91A430-815B-4FF7-8868-D95D90E928CE}" dt="2023-02-26T13:43:35.637" v="2011" actId="14826"/>
          <ac:spMkLst>
            <pc:docMk/>
            <pc:sldMk cId="2791088672" sldId="1421"/>
            <ac:spMk id="28" creationId="{49C0D64C-3873-81E1-E748-952FAFE407A7}"/>
          </ac:spMkLst>
        </pc:spChg>
        <pc:spChg chg="mod">
          <ac:chgData name="Huang, Cheng" userId="dcee79f9-709d-4267-a116-b68b859be4e5" providerId="ADAL" clId="{7E91A430-815B-4FF7-8868-D95D90E928CE}" dt="2023-02-26T13:41:42.754" v="1979" actId="20577"/>
          <ac:spMkLst>
            <pc:docMk/>
            <pc:sldMk cId="2791088672" sldId="1421"/>
            <ac:spMk id="29" creationId="{D3230472-CBCF-8D06-9E1F-E8592D0AD77A}"/>
          </ac:spMkLst>
        </pc:spChg>
        <pc:spChg chg="mod">
          <ac:chgData name="Huang, Cheng" userId="dcee79f9-709d-4267-a116-b68b859be4e5" providerId="ADAL" clId="{7E91A430-815B-4FF7-8868-D95D90E928CE}" dt="2023-02-26T13:43:35.637" v="2011" actId="14826"/>
          <ac:spMkLst>
            <pc:docMk/>
            <pc:sldMk cId="2791088672" sldId="1421"/>
            <ac:spMk id="31" creationId="{D529FBAD-1B33-AD2A-219F-B84DC41DD7B2}"/>
          </ac:spMkLst>
        </pc:spChg>
        <pc:grpChg chg="del mod">
          <ac:chgData name="Huang, Cheng" userId="dcee79f9-709d-4267-a116-b68b859be4e5" providerId="ADAL" clId="{7E91A430-815B-4FF7-8868-D95D90E928CE}" dt="2023-02-26T13:43:17.560" v="2003" actId="478"/>
          <ac:grpSpMkLst>
            <pc:docMk/>
            <pc:sldMk cId="2791088672" sldId="1421"/>
            <ac:grpSpMk id="3" creationId="{7396C33C-CD84-6F7B-A90B-B40CA2A4CACF}"/>
          </ac:grpSpMkLst>
        </pc:grpChg>
        <pc:grpChg chg="del mod">
          <ac:chgData name="Huang, Cheng" userId="dcee79f9-709d-4267-a116-b68b859be4e5" providerId="ADAL" clId="{7E91A430-815B-4FF7-8868-D95D90E928CE}" dt="2023-02-26T13:43:17.560" v="2003" actId="478"/>
          <ac:grpSpMkLst>
            <pc:docMk/>
            <pc:sldMk cId="2791088672" sldId="1421"/>
            <ac:grpSpMk id="4" creationId="{4B656DF3-2F8A-EB0E-69FF-715F322C8FED}"/>
          </ac:grpSpMkLst>
        </pc:grpChg>
        <pc:grpChg chg="add mod">
          <ac:chgData name="Huang, Cheng" userId="dcee79f9-709d-4267-a116-b68b859be4e5" providerId="ADAL" clId="{7E91A430-815B-4FF7-8868-D95D90E928CE}" dt="2023-02-26T13:43:35.637" v="2011" actId="14826"/>
          <ac:grpSpMkLst>
            <pc:docMk/>
            <pc:sldMk cId="2791088672" sldId="1421"/>
            <ac:grpSpMk id="5" creationId="{E7C4C62B-05CF-C11B-849A-D98421D0E2BA}"/>
          </ac:grpSpMkLst>
        </pc:grpChg>
        <pc:grpChg chg="mod">
          <ac:chgData name="Huang, Cheng" userId="dcee79f9-709d-4267-a116-b68b859be4e5" providerId="ADAL" clId="{7E91A430-815B-4FF7-8868-D95D90E928CE}" dt="2023-02-26T13:43:35.637" v="2011" actId="14826"/>
          <ac:grpSpMkLst>
            <pc:docMk/>
            <pc:sldMk cId="2791088672" sldId="1421"/>
            <ac:grpSpMk id="8" creationId="{26124185-9316-CABD-2611-A0B1F729CD83}"/>
          </ac:grpSpMkLst>
        </pc:grpChg>
        <pc:grpChg chg="mod">
          <ac:chgData name="Huang, Cheng" userId="dcee79f9-709d-4267-a116-b68b859be4e5" providerId="ADAL" clId="{7E91A430-815B-4FF7-8868-D95D90E928CE}" dt="2023-02-26T13:43:35.637" v="2011" actId="14826"/>
          <ac:grpSpMkLst>
            <pc:docMk/>
            <pc:sldMk cId="2791088672" sldId="1421"/>
            <ac:grpSpMk id="10" creationId="{4A45A9F2-CB1A-7218-9560-24D4FD7DA9D6}"/>
          </ac:grpSpMkLst>
        </pc:grpChg>
        <pc:picChg chg="mod">
          <ac:chgData name="Huang, Cheng" userId="dcee79f9-709d-4267-a116-b68b859be4e5" providerId="ADAL" clId="{7E91A430-815B-4FF7-8868-D95D90E928CE}" dt="2023-02-26T13:42:21.763" v="1986" actId="14826"/>
          <ac:picMkLst>
            <pc:docMk/>
            <pc:sldMk cId="2791088672" sldId="1421"/>
            <ac:picMk id="7" creationId="{414C76A7-5B88-44AC-2F83-466A07DF71FF}"/>
          </ac:picMkLst>
        </pc:picChg>
        <pc:picChg chg="mod">
          <ac:chgData name="Huang, Cheng" userId="dcee79f9-709d-4267-a116-b68b859be4e5" providerId="ADAL" clId="{7E91A430-815B-4FF7-8868-D95D90E928CE}" dt="2023-02-26T13:42:38.336" v="1987" actId="14826"/>
          <ac:picMkLst>
            <pc:docMk/>
            <pc:sldMk cId="2791088672" sldId="1421"/>
            <ac:picMk id="17" creationId="{B0D297D3-6988-B9DD-81FD-7B36A702DB26}"/>
          </ac:picMkLst>
        </pc:picChg>
        <pc:picChg chg="mod">
          <ac:chgData name="Huang, Cheng" userId="dcee79f9-709d-4267-a116-b68b859be4e5" providerId="ADAL" clId="{7E91A430-815B-4FF7-8868-D95D90E928CE}" dt="2023-02-26T13:43:35.637" v="2011" actId="14826"/>
          <ac:picMkLst>
            <pc:docMk/>
            <pc:sldMk cId="2791088672" sldId="1421"/>
            <ac:picMk id="24" creationId="{76A04722-1610-FD46-3110-4F043E0BD173}"/>
          </ac:picMkLst>
        </pc:picChg>
        <pc:cxnChg chg="mod">
          <ac:chgData name="Huang, Cheng" userId="dcee79f9-709d-4267-a116-b68b859be4e5" providerId="ADAL" clId="{7E91A430-815B-4FF7-8868-D95D90E928CE}" dt="2023-02-26T13:43:35.637" v="2011" actId="14826"/>
          <ac:cxnSpMkLst>
            <pc:docMk/>
            <pc:sldMk cId="2791088672" sldId="1421"/>
            <ac:cxnSpMk id="9" creationId="{9CD90550-6D81-C674-464C-5831E9E8A884}"/>
          </ac:cxnSpMkLst>
        </pc:cxnChg>
        <pc:cxnChg chg="del">
          <ac:chgData name="Huang, Cheng" userId="dcee79f9-709d-4267-a116-b68b859be4e5" providerId="ADAL" clId="{7E91A430-815B-4FF7-8868-D95D90E928CE}" dt="2023-02-26T13:43:17.560" v="2003" actId="478"/>
          <ac:cxnSpMkLst>
            <pc:docMk/>
            <pc:sldMk cId="2791088672" sldId="1421"/>
            <ac:cxnSpMk id="26" creationId="{3735E0A8-6C77-C37C-D5AF-DEBC80D39267}"/>
          </ac:cxnSpMkLst>
        </pc:cxnChg>
      </pc:sldChg>
      <pc:sldChg chg="addSp modSp new mod modAnim">
        <pc:chgData name="Huang, Cheng" userId="dcee79f9-709d-4267-a116-b68b859be4e5" providerId="ADAL" clId="{7E91A430-815B-4FF7-8868-D95D90E928CE}" dt="2023-02-26T14:16:37.283" v="2441"/>
        <pc:sldMkLst>
          <pc:docMk/>
          <pc:sldMk cId="172815366" sldId="1422"/>
        </pc:sldMkLst>
        <pc:spChg chg="mod">
          <ac:chgData name="Huang, Cheng" userId="dcee79f9-709d-4267-a116-b68b859be4e5" providerId="ADAL" clId="{7E91A430-815B-4FF7-8868-D95D90E928CE}" dt="2023-02-26T14:04:18.965" v="2194" actId="14100"/>
          <ac:spMkLst>
            <pc:docMk/>
            <pc:sldMk cId="172815366" sldId="1422"/>
            <ac:spMk id="2" creationId="{CFECD693-B3B1-BCAE-3381-208B078BB4BA}"/>
          </ac:spMkLst>
        </pc:spChg>
        <pc:spChg chg="mod">
          <ac:chgData name="Huang, Cheng" userId="dcee79f9-709d-4267-a116-b68b859be4e5" providerId="ADAL" clId="{7E91A430-815B-4FF7-8868-D95D90E928CE}" dt="2023-02-26T14:15:55.140" v="2436" actId="5793"/>
          <ac:spMkLst>
            <pc:docMk/>
            <pc:sldMk cId="172815366" sldId="1422"/>
            <ac:spMk id="3" creationId="{93847818-F0E8-D1E4-0473-757566A49434}"/>
          </ac:spMkLst>
        </pc:spChg>
        <pc:spChg chg="add mod">
          <ac:chgData name="Huang, Cheng" userId="dcee79f9-709d-4267-a116-b68b859be4e5" providerId="ADAL" clId="{7E91A430-815B-4FF7-8868-D95D90E928CE}" dt="2023-02-26T14:16:29.879" v="2440" actId="14100"/>
          <ac:spMkLst>
            <pc:docMk/>
            <pc:sldMk cId="172815366" sldId="1422"/>
            <ac:spMk id="4" creationId="{00B6452E-CF25-56B4-1B4A-2133429755B6}"/>
          </ac:spMkLst>
        </pc:spChg>
      </pc:sldChg>
      <pc:sldChg chg="addSp delSp modSp new del mod delAnim modAnim">
        <pc:chgData name="Huang, Cheng" userId="dcee79f9-709d-4267-a116-b68b859be4e5" providerId="ADAL" clId="{7E91A430-815B-4FF7-8868-D95D90E928CE}" dt="2023-02-27T19:30:51.678" v="2811" actId="47"/>
        <pc:sldMkLst>
          <pc:docMk/>
          <pc:sldMk cId="1211469189" sldId="1423"/>
        </pc:sldMkLst>
        <pc:spChg chg="mod">
          <ac:chgData name="Huang, Cheng" userId="dcee79f9-709d-4267-a116-b68b859be4e5" providerId="ADAL" clId="{7E91A430-815B-4FF7-8868-D95D90E928CE}" dt="2023-02-27T19:30:21.006" v="2804"/>
          <ac:spMkLst>
            <pc:docMk/>
            <pc:sldMk cId="1211469189" sldId="1423"/>
            <ac:spMk id="5" creationId="{EC371472-ED86-4D8F-A2B6-72882D61BDAA}"/>
          </ac:spMkLst>
        </pc:spChg>
        <pc:spChg chg="mod">
          <ac:chgData name="Huang, Cheng" userId="dcee79f9-709d-4267-a116-b68b859be4e5" providerId="ADAL" clId="{7E91A430-815B-4FF7-8868-D95D90E928CE}" dt="2023-02-27T19:30:21.006" v="2804"/>
          <ac:spMkLst>
            <pc:docMk/>
            <pc:sldMk cId="1211469189" sldId="1423"/>
            <ac:spMk id="7" creationId="{F665A643-BA06-4BE7-04A0-9DDC104EA571}"/>
          </ac:spMkLst>
        </pc:spChg>
        <pc:grpChg chg="add del mod">
          <ac:chgData name="Huang, Cheng" userId="dcee79f9-709d-4267-a116-b68b859be4e5" providerId="ADAL" clId="{7E91A430-815B-4FF7-8868-D95D90E928CE}" dt="2023-02-27T19:30:45.989" v="2809" actId="21"/>
          <ac:grpSpMkLst>
            <pc:docMk/>
            <pc:sldMk cId="1211469189" sldId="1423"/>
            <ac:grpSpMk id="4" creationId="{4A6FC4E7-C335-88B9-EBB8-4E54CA5EE19F}"/>
          </ac:grpSpMkLst>
        </pc:grpChg>
        <pc:grpChg chg="mod">
          <ac:chgData name="Huang, Cheng" userId="dcee79f9-709d-4267-a116-b68b859be4e5" providerId="ADAL" clId="{7E91A430-815B-4FF7-8868-D95D90E928CE}" dt="2023-02-27T19:30:21.006" v="2804"/>
          <ac:grpSpMkLst>
            <pc:docMk/>
            <pc:sldMk cId="1211469189" sldId="1423"/>
            <ac:grpSpMk id="6" creationId="{3F7898CD-0437-365F-F682-FE721FA3D274}"/>
          </ac:grpSpMkLst>
        </pc:grpChg>
        <pc:graphicFrameChg chg="mod">
          <ac:chgData name="Huang, Cheng" userId="dcee79f9-709d-4267-a116-b68b859be4e5" providerId="ADAL" clId="{7E91A430-815B-4FF7-8868-D95D90E928CE}" dt="2023-02-27T19:30:31.526" v="2806"/>
          <ac:graphicFrameMkLst>
            <pc:docMk/>
            <pc:sldMk cId="1211469189" sldId="1423"/>
            <ac:graphicFrameMk id="8" creationId="{B8AD03B9-B882-09A7-8D74-610ECB9286FC}"/>
          </ac:graphicFrameMkLst>
        </pc:graphicFrameChg>
      </pc:sldChg>
      <pc:sldChg chg="add del">
        <pc:chgData name="Huang, Cheng" userId="dcee79f9-709d-4267-a116-b68b859be4e5" providerId="ADAL" clId="{7E91A430-815B-4FF7-8868-D95D90E928CE}" dt="2023-02-27T19:51:57.903" v="3058"/>
        <pc:sldMkLst>
          <pc:docMk/>
          <pc:sldMk cId="1608316465" sldId="1423"/>
        </pc:sldMkLst>
      </pc:sldChg>
      <pc:sldMasterChg chg="modSldLayout">
        <pc:chgData name="Huang, Cheng" userId="dcee79f9-709d-4267-a116-b68b859be4e5" providerId="ADAL" clId="{7E91A430-815B-4FF7-8868-D95D90E928CE}" dt="2023-02-24T21:11:28.985" v="66" actId="255"/>
        <pc:sldMasterMkLst>
          <pc:docMk/>
          <pc:sldMasterMk cId="3388538441" sldId="2147483660"/>
        </pc:sldMasterMkLst>
        <pc:sldLayoutChg chg="modSp">
          <pc:chgData name="Huang, Cheng" userId="dcee79f9-709d-4267-a116-b68b859be4e5" providerId="ADAL" clId="{7E91A430-815B-4FF7-8868-D95D90E928CE}" dt="2023-02-24T21:11:28.985" v="66" actId="255"/>
          <pc:sldLayoutMkLst>
            <pc:docMk/>
            <pc:sldMasterMk cId="3388538441" sldId="2147483660"/>
            <pc:sldLayoutMk cId="794223831" sldId="2147483662"/>
          </pc:sldLayoutMkLst>
          <pc:spChg chg="mod">
            <ac:chgData name="Huang, Cheng" userId="dcee79f9-709d-4267-a116-b68b859be4e5" providerId="ADAL" clId="{7E91A430-815B-4FF7-8868-D95D90E928CE}" dt="2023-02-24T21:11:28.985" v="66" actId="255"/>
            <ac:spMkLst>
              <pc:docMk/>
              <pc:sldMasterMk cId="3388538441" sldId="2147483660"/>
              <pc:sldLayoutMk cId="794223831" sldId="2147483662"/>
              <ac:spMk id="2" creationId="{00000000-0000-0000-0000-000000000000}"/>
            </ac:spMkLst>
          </pc:spChg>
        </pc:sldLayoutChg>
      </pc:sldMasterChg>
    </pc:docChg>
  </pc:docChgLst>
  <pc:docChgLst>
    <pc:chgData name="Huang, Cheng" userId="dcee79f9-709d-4267-a116-b68b859be4e5" providerId="ADAL" clId="{8F36A638-8CC6-4893-8FD9-2E337B3263A9}"/>
    <pc:docChg chg="undo redo custSel addSld delSld modSld">
      <pc:chgData name="Huang, Cheng" userId="dcee79f9-709d-4267-a116-b68b859be4e5" providerId="ADAL" clId="{8F36A638-8CC6-4893-8FD9-2E337B3263A9}" dt="2023-02-28T13:20:55.495" v="742" actId="115"/>
      <pc:docMkLst>
        <pc:docMk/>
      </pc:docMkLst>
      <pc:sldChg chg="addSp modSp mod">
        <pc:chgData name="Huang, Cheng" userId="dcee79f9-709d-4267-a116-b68b859be4e5" providerId="ADAL" clId="{8F36A638-8CC6-4893-8FD9-2E337B3263A9}" dt="2023-02-28T12:27:11.875" v="741" actId="1076"/>
        <pc:sldMkLst>
          <pc:docMk/>
          <pc:sldMk cId="1013298383" sldId="279"/>
        </pc:sldMkLst>
        <pc:spChg chg="add mod">
          <ac:chgData name="Huang, Cheng" userId="dcee79f9-709d-4267-a116-b68b859be4e5" providerId="ADAL" clId="{8F36A638-8CC6-4893-8FD9-2E337B3263A9}" dt="2023-02-28T12:24:23.463" v="697" actId="164"/>
          <ac:spMkLst>
            <pc:docMk/>
            <pc:sldMk cId="1013298383" sldId="279"/>
            <ac:spMk id="2" creationId="{A3FE343A-5D28-D4D8-CB2C-BAB3B3BBF225}"/>
          </ac:spMkLst>
        </pc:spChg>
        <pc:spChg chg="add mod">
          <ac:chgData name="Huang, Cheng" userId="dcee79f9-709d-4267-a116-b68b859be4e5" providerId="ADAL" clId="{8F36A638-8CC6-4893-8FD9-2E337B3263A9}" dt="2023-02-28T12:24:42.522" v="704" actId="1035"/>
          <ac:spMkLst>
            <pc:docMk/>
            <pc:sldMk cId="1013298383" sldId="279"/>
            <ac:spMk id="3" creationId="{2CD7518F-FF18-F7E9-8D89-760DA6D12F2F}"/>
          </ac:spMkLst>
        </pc:spChg>
        <pc:spChg chg="add mod">
          <ac:chgData name="Huang, Cheng" userId="dcee79f9-709d-4267-a116-b68b859be4e5" providerId="ADAL" clId="{8F36A638-8CC6-4893-8FD9-2E337B3263A9}" dt="2023-02-28T12:25:14.546" v="717" actId="164"/>
          <ac:spMkLst>
            <pc:docMk/>
            <pc:sldMk cId="1013298383" sldId="279"/>
            <ac:spMk id="8" creationId="{FC217F88-5AAF-A8C3-2D0A-0127D1200FBD}"/>
          </ac:spMkLst>
        </pc:spChg>
        <pc:spChg chg="add mod">
          <ac:chgData name="Huang, Cheng" userId="dcee79f9-709d-4267-a116-b68b859be4e5" providerId="ADAL" clId="{8F36A638-8CC6-4893-8FD9-2E337B3263A9}" dt="2023-02-28T12:25:14.546" v="717" actId="164"/>
          <ac:spMkLst>
            <pc:docMk/>
            <pc:sldMk cId="1013298383" sldId="279"/>
            <ac:spMk id="9" creationId="{872E63E0-EB1D-F4A3-7F31-D5BB1D0FDB22}"/>
          </ac:spMkLst>
        </pc:spChg>
        <pc:spChg chg="add mod">
          <ac:chgData name="Huang, Cheng" userId="dcee79f9-709d-4267-a116-b68b859be4e5" providerId="ADAL" clId="{8F36A638-8CC6-4893-8FD9-2E337B3263A9}" dt="2023-02-28T12:25:14.546" v="717" actId="164"/>
          <ac:spMkLst>
            <pc:docMk/>
            <pc:sldMk cId="1013298383" sldId="279"/>
            <ac:spMk id="10" creationId="{3D4929CF-ED9B-92F5-80D0-BF129D1DB62E}"/>
          </ac:spMkLst>
        </pc:spChg>
        <pc:spChg chg="mod">
          <ac:chgData name="Huang, Cheng" userId="dcee79f9-709d-4267-a116-b68b859be4e5" providerId="ADAL" clId="{8F36A638-8CC6-4893-8FD9-2E337B3263A9}" dt="2023-02-28T12:26:26.523" v="735" actId="1076"/>
          <ac:spMkLst>
            <pc:docMk/>
            <pc:sldMk cId="1013298383" sldId="279"/>
            <ac:spMk id="12" creationId="{69ABEBF2-82D6-4EA8-9D7C-5D40D6668485}"/>
          </ac:spMkLst>
        </pc:spChg>
        <pc:spChg chg="mod">
          <ac:chgData name="Huang, Cheng" userId="dcee79f9-709d-4267-a116-b68b859be4e5" providerId="ADAL" clId="{8F36A638-8CC6-4893-8FD9-2E337B3263A9}" dt="2023-02-28T12:24:05.557" v="693" actId="6549"/>
          <ac:spMkLst>
            <pc:docMk/>
            <pc:sldMk cId="1013298383" sldId="279"/>
            <ac:spMk id="13" creationId="{61B4A385-2B5C-4572-AC0E-F44FDBB6A44F}"/>
          </ac:spMkLst>
        </pc:spChg>
        <pc:spChg chg="add mod">
          <ac:chgData name="Huang, Cheng" userId="dcee79f9-709d-4267-a116-b68b859be4e5" providerId="ADAL" clId="{8F36A638-8CC6-4893-8FD9-2E337B3263A9}" dt="2023-02-28T12:25:54.114" v="730" actId="164"/>
          <ac:spMkLst>
            <pc:docMk/>
            <pc:sldMk cId="1013298383" sldId="279"/>
            <ac:spMk id="14" creationId="{8EF96D87-5D2E-FEF9-4C5B-0CFD3F4B47FE}"/>
          </ac:spMkLst>
        </pc:spChg>
        <pc:spChg chg="add mod">
          <ac:chgData name="Huang, Cheng" userId="dcee79f9-709d-4267-a116-b68b859be4e5" providerId="ADAL" clId="{8F36A638-8CC6-4893-8FD9-2E337B3263A9}" dt="2023-02-28T12:25:54.114" v="730" actId="164"/>
          <ac:spMkLst>
            <pc:docMk/>
            <pc:sldMk cId="1013298383" sldId="279"/>
            <ac:spMk id="15" creationId="{DD13A9D0-63D3-1C94-A53F-DF6DDD5AC93B}"/>
          </ac:spMkLst>
        </pc:spChg>
        <pc:spChg chg="add mod">
          <ac:chgData name="Huang, Cheng" userId="dcee79f9-709d-4267-a116-b68b859be4e5" providerId="ADAL" clId="{8F36A638-8CC6-4893-8FD9-2E337B3263A9}" dt="2023-02-28T12:25:54.114" v="730" actId="164"/>
          <ac:spMkLst>
            <pc:docMk/>
            <pc:sldMk cId="1013298383" sldId="279"/>
            <ac:spMk id="17" creationId="{63652DF4-55D3-7810-4180-6137F16D3BBC}"/>
          </ac:spMkLst>
        </pc:spChg>
        <pc:spChg chg="add mod">
          <ac:chgData name="Huang, Cheng" userId="dcee79f9-709d-4267-a116-b68b859be4e5" providerId="ADAL" clId="{8F36A638-8CC6-4893-8FD9-2E337B3263A9}" dt="2023-02-28T12:27:02.462" v="740" actId="164"/>
          <ac:spMkLst>
            <pc:docMk/>
            <pc:sldMk cId="1013298383" sldId="279"/>
            <ac:spMk id="19" creationId="{737C48E2-BB01-C12A-096A-CF1B4EC54F76}"/>
          </ac:spMkLst>
        </pc:spChg>
        <pc:grpChg chg="add mod">
          <ac:chgData name="Huang, Cheng" userId="dcee79f9-709d-4267-a116-b68b859be4e5" providerId="ADAL" clId="{8F36A638-8CC6-4893-8FD9-2E337B3263A9}" dt="2023-02-28T12:27:11.875" v="741" actId="1076"/>
          <ac:grpSpMkLst>
            <pc:docMk/>
            <pc:sldMk cId="1013298383" sldId="279"/>
            <ac:grpSpMk id="4" creationId="{BFA7A824-3CED-9263-5A67-2BA8793F1484}"/>
          </ac:grpSpMkLst>
        </pc:grpChg>
        <pc:grpChg chg="add mod">
          <ac:chgData name="Huang, Cheng" userId="dcee79f9-709d-4267-a116-b68b859be4e5" providerId="ADAL" clId="{8F36A638-8CC6-4893-8FD9-2E337B3263A9}" dt="2023-02-28T12:26:20.125" v="734" actId="1076"/>
          <ac:grpSpMkLst>
            <pc:docMk/>
            <pc:sldMk cId="1013298383" sldId="279"/>
            <ac:grpSpMk id="16" creationId="{48AB3099-464B-F70B-2946-F5487D49D914}"/>
          </ac:grpSpMkLst>
        </pc:grpChg>
        <pc:grpChg chg="add mod">
          <ac:chgData name="Huang, Cheng" userId="dcee79f9-709d-4267-a116-b68b859be4e5" providerId="ADAL" clId="{8F36A638-8CC6-4893-8FD9-2E337B3263A9}" dt="2023-02-28T12:27:02.462" v="740" actId="164"/>
          <ac:grpSpMkLst>
            <pc:docMk/>
            <pc:sldMk cId="1013298383" sldId="279"/>
            <ac:grpSpMk id="18" creationId="{AF1108EF-5C1C-F21B-7A90-5829109C0784}"/>
          </ac:grpSpMkLst>
        </pc:grpChg>
        <pc:grpChg chg="add mod">
          <ac:chgData name="Huang, Cheng" userId="dcee79f9-709d-4267-a116-b68b859be4e5" providerId="ADAL" clId="{8F36A638-8CC6-4893-8FD9-2E337B3263A9}" dt="2023-02-28T12:27:02.462" v="740" actId="164"/>
          <ac:grpSpMkLst>
            <pc:docMk/>
            <pc:sldMk cId="1013298383" sldId="279"/>
            <ac:grpSpMk id="20" creationId="{E93617CA-C739-DC29-2267-F067D9EF8AB4}"/>
          </ac:grpSpMkLst>
        </pc:grpChg>
        <pc:picChg chg="add mod">
          <ac:chgData name="Huang, Cheng" userId="dcee79f9-709d-4267-a116-b68b859be4e5" providerId="ADAL" clId="{8F36A638-8CC6-4893-8FD9-2E337B3263A9}" dt="2023-02-28T12:25:54.114" v="730" actId="164"/>
          <ac:picMkLst>
            <pc:docMk/>
            <pc:sldMk cId="1013298383" sldId="279"/>
            <ac:picMk id="5" creationId="{1E02E95C-F5F9-5F07-AD0F-41C73DBE85CF}"/>
          </ac:picMkLst>
        </pc:picChg>
        <pc:picChg chg="add mod">
          <ac:chgData name="Huang, Cheng" userId="dcee79f9-709d-4267-a116-b68b859be4e5" providerId="ADAL" clId="{8F36A638-8CC6-4893-8FD9-2E337B3263A9}" dt="2023-02-28T12:25:14.546" v="717" actId="164"/>
          <ac:picMkLst>
            <pc:docMk/>
            <pc:sldMk cId="1013298383" sldId="279"/>
            <ac:picMk id="7" creationId="{4225B2AA-2FCA-5020-CD92-115EF0977FB3}"/>
          </ac:picMkLst>
        </pc:picChg>
      </pc:sldChg>
      <pc:sldChg chg="modAnim">
        <pc:chgData name="Huang, Cheng" userId="dcee79f9-709d-4267-a116-b68b859be4e5" providerId="ADAL" clId="{8F36A638-8CC6-4893-8FD9-2E337B3263A9}" dt="2023-02-28T11:41:31.672" v="617"/>
        <pc:sldMkLst>
          <pc:docMk/>
          <pc:sldMk cId="1147996806" sldId="462"/>
        </pc:sldMkLst>
      </pc:sldChg>
      <pc:sldChg chg="modSp mod">
        <pc:chgData name="Huang, Cheng" userId="dcee79f9-709d-4267-a116-b68b859be4e5" providerId="ADAL" clId="{8F36A638-8CC6-4893-8FD9-2E337B3263A9}" dt="2023-02-28T13:20:55.495" v="742" actId="115"/>
        <pc:sldMkLst>
          <pc:docMk/>
          <pc:sldMk cId="685219437" sldId="797"/>
        </pc:sldMkLst>
        <pc:spChg chg="mod">
          <ac:chgData name="Huang, Cheng" userId="dcee79f9-709d-4267-a116-b68b859be4e5" providerId="ADAL" clId="{8F36A638-8CC6-4893-8FD9-2E337B3263A9}" dt="2023-02-28T13:20:55.495" v="742" actId="115"/>
          <ac:spMkLst>
            <pc:docMk/>
            <pc:sldMk cId="685219437" sldId="797"/>
            <ac:spMk id="3" creationId="{00000000-0000-0000-0000-000000000000}"/>
          </ac:spMkLst>
        </pc:spChg>
      </pc:sldChg>
      <pc:sldChg chg="modSp mod">
        <pc:chgData name="Huang, Cheng" userId="dcee79f9-709d-4267-a116-b68b859be4e5" providerId="ADAL" clId="{8F36A638-8CC6-4893-8FD9-2E337B3263A9}" dt="2023-02-26T09:55:35.771" v="560" actId="20577"/>
        <pc:sldMkLst>
          <pc:docMk/>
          <pc:sldMk cId="245583041" sldId="1184"/>
        </pc:sldMkLst>
        <pc:spChg chg="mod">
          <ac:chgData name="Huang, Cheng" userId="dcee79f9-709d-4267-a116-b68b859be4e5" providerId="ADAL" clId="{8F36A638-8CC6-4893-8FD9-2E337B3263A9}" dt="2023-02-26T09:55:35.771" v="560" actId="20577"/>
          <ac:spMkLst>
            <pc:docMk/>
            <pc:sldMk cId="245583041" sldId="1184"/>
            <ac:spMk id="3" creationId="{00000000-0000-0000-0000-000000000000}"/>
          </ac:spMkLst>
        </pc:spChg>
      </pc:sldChg>
      <pc:sldChg chg="modSp mod">
        <pc:chgData name="Huang, Cheng" userId="dcee79f9-709d-4267-a116-b68b859be4e5" providerId="ADAL" clId="{8F36A638-8CC6-4893-8FD9-2E337B3263A9}" dt="2023-02-28T11:47:25.437" v="618" actId="115"/>
        <pc:sldMkLst>
          <pc:docMk/>
          <pc:sldMk cId="1181821534" sldId="1226"/>
        </pc:sldMkLst>
        <pc:spChg chg="mod">
          <ac:chgData name="Huang, Cheng" userId="dcee79f9-709d-4267-a116-b68b859be4e5" providerId="ADAL" clId="{8F36A638-8CC6-4893-8FD9-2E337B3263A9}" dt="2023-02-28T11:47:25.437" v="618" actId="115"/>
          <ac:spMkLst>
            <pc:docMk/>
            <pc:sldMk cId="1181821534" sldId="1226"/>
            <ac:spMk id="3" creationId="{00000000-0000-0000-0000-000000000000}"/>
          </ac:spMkLst>
        </pc:spChg>
      </pc:sldChg>
      <pc:sldChg chg="addSp delSp modSp mod modAnim">
        <pc:chgData name="Huang, Cheng" userId="dcee79f9-709d-4267-a116-b68b859be4e5" providerId="ADAL" clId="{8F36A638-8CC6-4893-8FD9-2E337B3263A9}" dt="2023-02-26T09:52:30.053" v="529"/>
        <pc:sldMkLst>
          <pc:docMk/>
          <pc:sldMk cId="2809769294" sldId="1353"/>
        </pc:sldMkLst>
        <pc:spChg chg="mod">
          <ac:chgData name="Huang, Cheng" userId="dcee79f9-709d-4267-a116-b68b859be4e5" providerId="ADAL" clId="{8F36A638-8CC6-4893-8FD9-2E337B3263A9}" dt="2023-02-26T09:21:20.679" v="321" actId="20577"/>
          <ac:spMkLst>
            <pc:docMk/>
            <pc:sldMk cId="2809769294" sldId="1353"/>
            <ac:spMk id="2" creationId="{2B590218-E1D3-B5FC-7F2F-AC19EFFD0CB9}"/>
          </ac:spMkLst>
        </pc:spChg>
        <pc:spChg chg="add mod">
          <ac:chgData name="Huang, Cheng" userId="dcee79f9-709d-4267-a116-b68b859be4e5" providerId="ADAL" clId="{8F36A638-8CC6-4893-8FD9-2E337B3263A9}" dt="2023-02-26T09:52:25.546" v="528" actId="164"/>
          <ac:spMkLst>
            <pc:docMk/>
            <pc:sldMk cId="2809769294" sldId="1353"/>
            <ac:spMk id="4" creationId="{B9787262-F5B8-196C-F744-92B53259AB9F}"/>
          </ac:spMkLst>
        </pc:spChg>
        <pc:spChg chg="add mod">
          <ac:chgData name="Huang, Cheng" userId="dcee79f9-709d-4267-a116-b68b859be4e5" providerId="ADAL" clId="{8F36A638-8CC6-4893-8FD9-2E337B3263A9}" dt="2023-02-26T09:52:25.546" v="528" actId="164"/>
          <ac:spMkLst>
            <pc:docMk/>
            <pc:sldMk cId="2809769294" sldId="1353"/>
            <ac:spMk id="9" creationId="{43791F09-410F-E16D-DD02-6B1E263FC9BD}"/>
          </ac:spMkLst>
        </pc:spChg>
        <pc:spChg chg="add del">
          <ac:chgData name="Huang, Cheng" userId="dcee79f9-709d-4267-a116-b68b859be4e5" providerId="ADAL" clId="{8F36A638-8CC6-4893-8FD9-2E337B3263A9}" dt="2023-02-26T09:20:20.179" v="287" actId="478"/>
          <ac:spMkLst>
            <pc:docMk/>
            <pc:sldMk cId="2809769294" sldId="1353"/>
            <ac:spMk id="11" creationId="{E0AF7E1D-068D-10A8-3547-CE5E46270ED7}"/>
          </ac:spMkLst>
        </pc:spChg>
        <pc:grpChg chg="add mod">
          <ac:chgData name="Huang, Cheng" userId="dcee79f9-709d-4267-a116-b68b859be4e5" providerId="ADAL" clId="{8F36A638-8CC6-4893-8FD9-2E337B3263A9}" dt="2023-02-26T09:52:25.546" v="528" actId="164"/>
          <ac:grpSpMkLst>
            <pc:docMk/>
            <pc:sldMk cId="2809769294" sldId="1353"/>
            <ac:grpSpMk id="10" creationId="{502F79ED-1891-66BB-9862-B8D923FBDC99}"/>
          </ac:grpSpMkLst>
        </pc:grpChg>
        <pc:graphicFrameChg chg="mod">
          <ac:chgData name="Huang, Cheng" userId="dcee79f9-709d-4267-a116-b68b859be4e5" providerId="ADAL" clId="{8F36A638-8CC6-4893-8FD9-2E337B3263A9}" dt="2023-02-26T09:51:00.144" v="492"/>
          <ac:graphicFrameMkLst>
            <pc:docMk/>
            <pc:sldMk cId="2809769294" sldId="1353"/>
            <ac:graphicFrameMk id="8" creationId="{1ADA2BDA-9ADF-4C8E-935A-FDE86D408112}"/>
          </ac:graphicFrameMkLst>
        </pc:graphicFrameChg>
        <pc:cxnChg chg="add mod">
          <ac:chgData name="Huang, Cheng" userId="dcee79f9-709d-4267-a116-b68b859be4e5" providerId="ADAL" clId="{8F36A638-8CC6-4893-8FD9-2E337B3263A9}" dt="2023-02-26T09:52:25.546" v="528" actId="164"/>
          <ac:cxnSpMkLst>
            <pc:docMk/>
            <pc:sldMk cId="2809769294" sldId="1353"/>
            <ac:cxnSpMk id="6" creationId="{87419AB4-CEDA-4890-9748-5BEA2D20525B}"/>
          </ac:cxnSpMkLst>
        </pc:cxnChg>
      </pc:sldChg>
      <pc:sldChg chg="addSp delSp modSp mod">
        <pc:chgData name="Huang, Cheng" userId="dcee79f9-709d-4267-a116-b68b859be4e5" providerId="ADAL" clId="{8F36A638-8CC6-4893-8FD9-2E337B3263A9}" dt="2023-02-26T09:45:01.868" v="405" actId="1035"/>
        <pc:sldMkLst>
          <pc:docMk/>
          <pc:sldMk cId="2873342289" sldId="1362"/>
        </pc:sldMkLst>
        <pc:spChg chg="mod">
          <ac:chgData name="Huang, Cheng" userId="dcee79f9-709d-4267-a116-b68b859be4e5" providerId="ADAL" clId="{8F36A638-8CC6-4893-8FD9-2E337B3263A9}" dt="2023-02-26T09:38:22.038" v="380" actId="20577"/>
          <ac:spMkLst>
            <pc:docMk/>
            <pc:sldMk cId="2873342289" sldId="1362"/>
            <ac:spMk id="2" creationId="{2B590218-E1D3-B5FC-7F2F-AC19EFFD0CB9}"/>
          </ac:spMkLst>
        </pc:spChg>
        <pc:spChg chg="mod">
          <ac:chgData name="Huang, Cheng" userId="dcee79f9-709d-4267-a116-b68b859be4e5" providerId="ADAL" clId="{8F36A638-8CC6-4893-8FD9-2E337B3263A9}" dt="2023-02-26T09:20:00.357" v="283" actId="6549"/>
          <ac:spMkLst>
            <pc:docMk/>
            <pc:sldMk cId="2873342289" sldId="1362"/>
            <ac:spMk id="3" creationId="{80C07FE5-89C9-575D-CF98-D7CD549DB913}"/>
          </ac:spMkLst>
        </pc:spChg>
        <pc:spChg chg="add mod">
          <ac:chgData name="Huang, Cheng" userId="dcee79f9-709d-4267-a116-b68b859be4e5" providerId="ADAL" clId="{8F36A638-8CC6-4893-8FD9-2E337B3263A9}" dt="2023-02-26T09:45:01.868" v="405" actId="1035"/>
          <ac:spMkLst>
            <pc:docMk/>
            <pc:sldMk cId="2873342289" sldId="1362"/>
            <ac:spMk id="4" creationId="{56C30DF9-1815-C82F-90DC-A0F9D62A3642}"/>
          </ac:spMkLst>
        </pc:spChg>
        <pc:spChg chg="del">
          <ac:chgData name="Huang, Cheng" userId="dcee79f9-709d-4267-a116-b68b859be4e5" providerId="ADAL" clId="{8F36A638-8CC6-4893-8FD9-2E337B3263A9}" dt="2023-02-26T09:20:13.774" v="286" actId="478"/>
          <ac:spMkLst>
            <pc:docMk/>
            <pc:sldMk cId="2873342289" sldId="1362"/>
            <ac:spMk id="11" creationId="{E0AF7E1D-068D-10A8-3547-CE5E46270ED7}"/>
          </ac:spMkLst>
        </pc:spChg>
        <pc:graphicFrameChg chg="mod">
          <ac:chgData name="Huang, Cheng" userId="dcee79f9-709d-4267-a116-b68b859be4e5" providerId="ADAL" clId="{8F36A638-8CC6-4893-8FD9-2E337B3263A9}" dt="2023-02-26T09:42:52.565" v="390" actId="1076"/>
          <ac:graphicFrameMkLst>
            <pc:docMk/>
            <pc:sldMk cId="2873342289" sldId="1362"/>
            <ac:graphicFrameMk id="7" creationId="{0E009064-1AB6-CA59-D033-44FB5B872618}"/>
          </ac:graphicFrameMkLst>
        </pc:graphicFrameChg>
        <pc:graphicFrameChg chg="del mod">
          <ac:chgData name="Huang, Cheng" userId="dcee79f9-709d-4267-a116-b68b859be4e5" providerId="ADAL" clId="{8F36A638-8CC6-4893-8FD9-2E337B3263A9}" dt="2023-02-26T08:50:55.475" v="165" actId="21"/>
          <ac:graphicFrameMkLst>
            <pc:docMk/>
            <pc:sldMk cId="2873342289" sldId="1362"/>
            <ac:graphicFrameMk id="9" creationId="{AFBF44FA-F4F7-0504-FAB0-85F2831B07C9}"/>
          </ac:graphicFrameMkLst>
        </pc:graphicFrameChg>
      </pc:sldChg>
      <pc:sldChg chg="addSp modSp mod">
        <pc:chgData name="Huang, Cheng" userId="dcee79f9-709d-4267-a116-b68b859be4e5" providerId="ADAL" clId="{8F36A638-8CC6-4893-8FD9-2E337B3263A9}" dt="2023-02-28T11:51:01.502" v="619" actId="207"/>
        <pc:sldMkLst>
          <pc:docMk/>
          <pc:sldMk cId="2702216200" sldId="1363"/>
        </pc:sldMkLst>
        <pc:spChg chg="mod">
          <ac:chgData name="Huang, Cheng" userId="dcee79f9-709d-4267-a116-b68b859be4e5" providerId="ADAL" clId="{8F36A638-8CC6-4893-8FD9-2E337B3263A9}" dt="2023-02-28T11:51:01.502" v="619" actId="207"/>
          <ac:spMkLst>
            <pc:docMk/>
            <pc:sldMk cId="2702216200" sldId="1363"/>
            <ac:spMk id="3" creationId="{DAD09B1A-EC9E-6D33-FF2B-464D866D2CCA}"/>
          </ac:spMkLst>
        </pc:spChg>
        <pc:spChg chg="add mod">
          <ac:chgData name="Huang, Cheng" userId="dcee79f9-709d-4267-a116-b68b859be4e5" providerId="ADAL" clId="{8F36A638-8CC6-4893-8FD9-2E337B3263A9}" dt="2023-02-26T08:50:07.258" v="159" actId="1076"/>
          <ac:spMkLst>
            <pc:docMk/>
            <pc:sldMk cId="2702216200" sldId="1363"/>
            <ac:spMk id="5" creationId="{59FDF3C9-7F2B-C492-3772-CD93720AFC66}"/>
          </ac:spMkLst>
        </pc:spChg>
      </pc:sldChg>
      <pc:sldChg chg="addSp modSp mod">
        <pc:chgData name="Huang, Cheng" userId="dcee79f9-709d-4267-a116-b68b859be4e5" providerId="ADAL" clId="{8F36A638-8CC6-4893-8FD9-2E337B3263A9}" dt="2023-02-26T09:44:10.805" v="402" actId="1035"/>
        <pc:sldMkLst>
          <pc:docMk/>
          <pc:sldMk cId="1585049846" sldId="1368"/>
        </pc:sldMkLst>
        <pc:graphicFrameChg chg="add mod">
          <ac:chgData name="Huang, Cheng" userId="dcee79f9-709d-4267-a116-b68b859be4e5" providerId="ADAL" clId="{8F36A638-8CC6-4893-8FD9-2E337B3263A9}" dt="2023-02-26T09:44:10.805" v="402" actId="1035"/>
          <ac:graphicFrameMkLst>
            <pc:docMk/>
            <pc:sldMk cId="1585049846" sldId="1368"/>
            <ac:graphicFrameMk id="2" creationId="{DC0F425A-A8B4-8FAF-AA60-F02E4D078E14}"/>
          </ac:graphicFrameMkLst>
        </pc:graphicFrameChg>
        <pc:picChg chg="mod">
          <ac:chgData name="Huang, Cheng" userId="dcee79f9-709d-4267-a116-b68b859be4e5" providerId="ADAL" clId="{8F36A638-8CC6-4893-8FD9-2E337B3263A9}" dt="2023-02-26T09:43:49.950" v="393" actId="1076"/>
          <ac:picMkLst>
            <pc:docMk/>
            <pc:sldMk cId="1585049846" sldId="1368"/>
            <ac:picMk id="4" creationId="{D86A18CD-2B1A-9B74-1B77-1F874D3D193F}"/>
          </ac:picMkLst>
        </pc:picChg>
      </pc:sldChg>
      <pc:sldChg chg="modSp add mod">
        <pc:chgData name="Huang, Cheng" userId="dcee79f9-709d-4267-a116-b68b859be4e5" providerId="ADAL" clId="{8F36A638-8CC6-4893-8FD9-2E337B3263A9}" dt="2023-02-28T12:07:08.388" v="670" actId="1076"/>
        <pc:sldMkLst>
          <pc:docMk/>
          <pc:sldMk cId="949445130" sldId="1387"/>
        </pc:sldMkLst>
        <pc:grpChg chg="mod">
          <ac:chgData name="Huang, Cheng" userId="dcee79f9-709d-4267-a116-b68b859be4e5" providerId="ADAL" clId="{8F36A638-8CC6-4893-8FD9-2E337B3263A9}" dt="2023-02-28T12:07:08.388" v="670" actId="1076"/>
          <ac:grpSpMkLst>
            <pc:docMk/>
            <pc:sldMk cId="949445130" sldId="1387"/>
            <ac:grpSpMk id="4" creationId="{D8525208-39ED-2E43-A76C-4983287EFACB}"/>
          </ac:grpSpMkLst>
        </pc:grpChg>
      </pc:sldChg>
      <pc:sldChg chg="modSp del">
        <pc:chgData name="Huang, Cheng" userId="dcee79f9-709d-4267-a116-b68b859be4e5" providerId="ADAL" clId="{8F36A638-8CC6-4893-8FD9-2E337B3263A9}" dt="2023-02-28T11:56:24.057" v="620" actId="2696"/>
        <pc:sldMkLst>
          <pc:docMk/>
          <pc:sldMk cId="1860114576" sldId="1387"/>
        </pc:sldMkLst>
        <pc:graphicFrameChg chg="mod">
          <ac:chgData name="Huang, Cheng" userId="dcee79f9-709d-4267-a116-b68b859be4e5" providerId="ADAL" clId="{8F36A638-8CC6-4893-8FD9-2E337B3263A9}" dt="2023-02-26T00:43:36.855" v="102"/>
          <ac:graphicFrameMkLst>
            <pc:docMk/>
            <pc:sldMk cId="1860114576" sldId="1387"/>
            <ac:graphicFrameMk id="17" creationId="{F2F3CA22-78A8-9974-877D-99100F66CF5F}"/>
          </ac:graphicFrameMkLst>
        </pc:graphicFrameChg>
      </pc:sldChg>
      <pc:sldChg chg="addSp delSp modSp mod">
        <pc:chgData name="Huang, Cheng" userId="dcee79f9-709d-4267-a116-b68b859be4e5" providerId="ADAL" clId="{8F36A638-8CC6-4893-8FD9-2E337B3263A9}" dt="2023-02-28T12:00:41.948" v="645" actId="1036"/>
        <pc:sldMkLst>
          <pc:docMk/>
          <pc:sldMk cId="1775555051" sldId="1402"/>
        </pc:sldMkLst>
        <pc:spChg chg="mod">
          <ac:chgData name="Huang, Cheng" userId="dcee79f9-709d-4267-a116-b68b859be4e5" providerId="ADAL" clId="{8F36A638-8CC6-4893-8FD9-2E337B3263A9}" dt="2023-02-28T12:00:07.092" v="636" actId="113"/>
          <ac:spMkLst>
            <pc:docMk/>
            <pc:sldMk cId="1775555051" sldId="1402"/>
            <ac:spMk id="3" creationId="{80C07FE5-89C9-575D-CF98-D7CD549DB913}"/>
          </ac:spMkLst>
        </pc:spChg>
        <pc:spChg chg="add del mod">
          <ac:chgData name="Huang, Cheng" userId="dcee79f9-709d-4267-a116-b68b859be4e5" providerId="ADAL" clId="{8F36A638-8CC6-4893-8FD9-2E337B3263A9}" dt="2023-02-28T11:57:29.064" v="624" actId="478"/>
          <ac:spMkLst>
            <pc:docMk/>
            <pc:sldMk cId="1775555051" sldId="1402"/>
            <ac:spMk id="6" creationId="{2D574D3E-1DEE-781C-9D5A-34C1DB93632A}"/>
          </ac:spMkLst>
        </pc:spChg>
        <pc:spChg chg="mod">
          <ac:chgData name="Huang, Cheng" userId="dcee79f9-709d-4267-a116-b68b859be4e5" providerId="ADAL" clId="{8F36A638-8CC6-4893-8FD9-2E337B3263A9}" dt="2023-02-28T12:00:41.948" v="645" actId="1036"/>
          <ac:spMkLst>
            <pc:docMk/>
            <pc:sldMk cId="1775555051" sldId="1402"/>
            <ac:spMk id="7" creationId="{A23990A3-5EF0-883F-0595-65A8CE365721}"/>
          </ac:spMkLst>
        </pc:spChg>
        <pc:spChg chg="del mod">
          <ac:chgData name="Huang, Cheng" userId="dcee79f9-709d-4267-a116-b68b859be4e5" providerId="ADAL" clId="{8F36A638-8CC6-4893-8FD9-2E337B3263A9}" dt="2023-02-26T08:49:35.220" v="151" actId="478"/>
          <ac:spMkLst>
            <pc:docMk/>
            <pc:sldMk cId="1775555051" sldId="1402"/>
            <ac:spMk id="11" creationId="{E0AF7E1D-068D-10A8-3547-CE5E46270ED7}"/>
          </ac:spMkLst>
        </pc:spChg>
        <pc:graphicFrameChg chg="mod">
          <ac:chgData name="Huang, Cheng" userId="dcee79f9-709d-4267-a116-b68b859be4e5" providerId="ADAL" clId="{8F36A638-8CC6-4893-8FD9-2E337B3263A9}" dt="2023-02-26T08:54:24.260" v="217" actId="1036"/>
          <ac:graphicFrameMkLst>
            <pc:docMk/>
            <pc:sldMk cId="1775555051" sldId="1402"/>
            <ac:graphicFrameMk id="4" creationId="{DF0A3242-4843-F538-BE48-2877B602DA18}"/>
          </ac:graphicFrameMkLst>
        </pc:graphicFrameChg>
        <pc:graphicFrameChg chg="add mod">
          <ac:chgData name="Huang, Cheng" userId="dcee79f9-709d-4267-a116-b68b859be4e5" providerId="ADAL" clId="{8F36A638-8CC6-4893-8FD9-2E337B3263A9}" dt="2023-02-26T08:54:42.212" v="267" actId="1035"/>
          <ac:graphicFrameMkLst>
            <pc:docMk/>
            <pc:sldMk cId="1775555051" sldId="1402"/>
            <ac:graphicFrameMk id="5" creationId="{900A2DEA-AA1E-BEB1-FAA5-1375135B14CF}"/>
          </ac:graphicFrameMkLst>
        </pc:graphicFrameChg>
        <pc:graphicFrameChg chg="del mod">
          <ac:chgData name="Huang, Cheng" userId="dcee79f9-709d-4267-a116-b68b859be4e5" providerId="ADAL" clId="{8F36A638-8CC6-4893-8FD9-2E337B3263A9}" dt="2023-02-26T08:44:34.610" v="123" actId="478"/>
          <ac:graphicFrameMkLst>
            <pc:docMk/>
            <pc:sldMk cId="1775555051" sldId="1402"/>
            <ac:graphicFrameMk id="6" creationId="{FA31C3C4-AF52-6DC8-B41A-D6C7960BFE95}"/>
          </ac:graphicFrameMkLst>
        </pc:graphicFrameChg>
        <pc:graphicFrameChg chg="mod">
          <ac:chgData name="Huang, Cheng" userId="dcee79f9-709d-4267-a116-b68b859be4e5" providerId="ADAL" clId="{8F36A638-8CC6-4893-8FD9-2E337B3263A9}" dt="2023-02-26T09:29:02.162" v="343"/>
          <ac:graphicFrameMkLst>
            <pc:docMk/>
            <pc:sldMk cId="1775555051" sldId="1402"/>
            <ac:graphicFrameMk id="8" creationId="{1ADA2BDA-9ADF-4C8E-935A-FDE86D408112}"/>
          </ac:graphicFrameMkLst>
        </pc:graphicFrameChg>
        <pc:graphicFrameChg chg="mod">
          <ac:chgData name="Huang, Cheng" userId="dcee79f9-709d-4267-a116-b68b859be4e5" providerId="ADAL" clId="{8F36A638-8CC6-4893-8FD9-2E337B3263A9}" dt="2023-02-26T09:38:46.205" v="383"/>
          <ac:graphicFrameMkLst>
            <pc:docMk/>
            <pc:sldMk cId="1775555051" sldId="1402"/>
            <ac:graphicFrameMk id="9" creationId="{0E009064-1AB6-CA59-D033-44FB5B872618}"/>
          </ac:graphicFrameMkLst>
        </pc:graphicFrameChg>
        <pc:graphicFrameChg chg="del mod">
          <ac:chgData name="Huang, Cheng" userId="dcee79f9-709d-4267-a116-b68b859be4e5" providerId="ADAL" clId="{8F36A638-8CC6-4893-8FD9-2E337B3263A9}" dt="2023-02-26T00:41:33.334" v="91" actId="478"/>
          <ac:graphicFrameMkLst>
            <pc:docMk/>
            <pc:sldMk cId="1775555051" sldId="1402"/>
            <ac:graphicFrameMk id="10" creationId="{AFBF44FA-F4F7-0504-FAB0-85F2831B07C9}"/>
          </ac:graphicFrameMkLst>
        </pc:graphicFrameChg>
      </pc:sldChg>
      <pc:sldChg chg="modSp mod">
        <pc:chgData name="Huang, Cheng" userId="dcee79f9-709d-4267-a116-b68b859be4e5" providerId="ADAL" clId="{8F36A638-8CC6-4893-8FD9-2E337B3263A9}" dt="2023-02-26T09:52:52.374" v="530" actId="21"/>
        <pc:sldMkLst>
          <pc:docMk/>
          <pc:sldMk cId="1756268960" sldId="1406"/>
        </pc:sldMkLst>
        <pc:spChg chg="mod">
          <ac:chgData name="Huang, Cheng" userId="dcee79f9-709d-4267-a116-b68b859be4e5" providerId="ADAL" clId="{8F36A638-8CC6-4893-8FD9-2E337B3263A9}" dt="2023-02-26T09:52:52.374" v="530" actId="21"/>
          <ac:spMkLst>
            <pc:docMk/>
            <pc:sldMk cId="1756268960" sldId="1406"/>
            <ac:spMk id="3" creationId="{3DF84572-EA59-4283-9575-804C7D36B961}"/>
          </ac:spMkLst>
        </pc:spChg>
      </pc:sldChg>
      <pc:sldChg chg="modSp mod">
        <pc:chgData name="Huang, Cheng" userId="dcee79f9-709d-4267-a116-b68b859be4e5" providerId="ADAL" clId="{8F36A638-8CC6-4893-8FD9-2E337B3263A9}" dt="2023-02-26T09:57:15.738" v="616" actId="20577"/>
        <pc:sldMkLst>
          <pc:docMk/>
          <pc:sldMk cId="1160288933" sldId="1412"/>
        </pc:sldMkLst>
        <pc:spChg chg="mod">
          <ac:chgData name="Huang, Cheng" userId="dcee79f9-709d-4267-a116-b68b859be4e5" providerId="ADAL" clId="{8F36A638-8CC6-4893-8FD9-2E337B3263A9}" dt="2023-02-26T09:57:15.738" v="616" actId="20577"/>
          <ac:spMkLst>
            <pc:docMk/>
            <pc:sldMk cId="1160288933" sldId="1412"/>
            <ac:spMk id="2" creationId="{537E3C0A-9676-C19A-8D3B-D82EF5BC7014}"/>
          </ac:spMkLst>
        </pc:spChg>
      </pc:sldChg>
      <pc:sldChg chg="modSp mod">
        <pc:chgData name="Huang, Cheng" userId="dcee79f9-709d-4267-a116-b68b859be4e5" providerId="ADAL" clId="{8F36A638-8CC6-4893-8FD9-2E337B3263A9}" dt="2023-02-26T09:53:22.996" v="551" actId="20577"/>
        <pc:sldMkLst>
          <pc:docMk/>
          <pc:sldMk cId="131105395" sldId="1418"/>
        </pc:sldMkLst>
        <pc:spChg chg="mod">
          <ac:chgData name="Huang, Cheng" userId="dcee79f9-709d-4267-a116-b68b859be4e5" providerId="ADAL" clId="{8F36A638-8CC6-4893-8FD9-2E337B3263A9}" dt="2023-02-26T09:53:22.996" v="551" actId="20577"/>
          <ac:spMkLst>
            <pc:docMk/>
            <pc:sldMk cId="131105395" sldId="1418"/>
            <ac:spMk id="3" creationId="{EC1D47FD-F062-D3DE-14F7-413F56256086}"/>
          </ac:spMkLst>
        </pc:spChg>
        <pc:picChg chg="mod">
          <ac:chgData name="Huang, Cheng" userId="dcee79f9-709d-4267-a116-b68b859be4e5" providerId="ADAL" clId="{8F36A638-8CC6-4893-8FD9-2E337B3263A9}" dt="2023-02-26T09:00:36.448" v="279" actId="1076"/>
          <ac:picMkLst>
            <pc:docMk/>
            <pc:sldMk cId="131105395" sldId="1418"/>
            <ac:picMk id="7" creationId="{90301270-B4FA-9BAE-C09A-295CF3E09830}"/>
          </ac:picMkLst>
        </pc:picChg>
      </pc:sldChg>
      <pc:sldChg chg="modSp del">
        <pc:chgData name="Huang, Cheng" userId="dcee79f9-709d-4267-a116-b68b859be4e5" providerId="ADAL" clId="{8F36A638-8CC6-4893-8FD9-2E337B3263A9}" dt="2023-02-28T12:06:27.893" v="668" actId="47"/>
        <pc:sldMkLst>
          <pc:docMk/>
          <pc:sldMk cId="1256543347" sldId="1419"/>
        </pc:sldMkLst>
        <pc:graphicFrameChg chg="mod">
          <ac:chgData name="Huang, Cheng" userId="dcee79f9-709d-4267-a116-b68b859be4e5" providerId="ADAL" clId="{8F36A638-8CC6-4893-8FD9-2E337B3263A9}" dt="2023-02-28T12:00:49.774" v="646"/>
          <ac:graphicFrameMkLst>
            <pc:docMk/>
            <pc:sldMk cId="1256543347" sldId="1419"/>
            <ac:graphicFrameMk id="4" creationId="{8C55C20C-D7FF-F989-C4F6-F06B420DB676}"/>
          </ac:graphicFrameMkLst>
        </pc:graphicFrameChg>
      </pc:sldChg>
      <pc:sldChg chg="add">
        <pc:chgData name="Huang, Cheng" userId="dcee79f9-709d-4267-a116-b68b859be4e5" providerId="ADAL" clId="{8F36A638-8CC6-4893-8FD9-2E337B3263A9}" dt="2023-02-28T11:58:46.611" v="633"/>
        <pc:sldMkLst>
          <pc:docMk/>
          <pc:sldMk cId="3944281519" sldId="1423"/>
        </pc:sldMkLst>
      </pc:sldChg>
      <pc:sldChg chg="delSp modSp add mod delAnim">
        <pc:chgData name="Huang, Cheng" userId="dcee79f9-709d-4267-a116-b68b859be4e5" providerId="ADAL" clId="{8F36A638-8CC6-4893-8FD9-2E337B3263A9}" dt="2023-02-28T12:15:27.587" v="691" actId="1035"/>
        <pc:sldMkLst>
          <pc:docMk/>
          <pc:sldMk cId="3826790062" sldId="1424"/>
        </pc:sldMkLst>
        <pc:spChg chg="mod">
          <ac:chgData name="Huang, Cheng" userId="dcee79f9-709d-4267-a116-b68b859be4e5" providerId="ADAL" clId="{8F36A638-8CC6-4893-8FD9-2E337B3263A9}" dt="2023-02-28T12:13:07.261" v="680" actId="255"/>
          <ac:spMkLst>
            <pc:docMk/>
            <pc:sldMk cId="3826790062" sldId="1424"/>
            <ac:spMk id="2" creationId="{00000000-0000-0000-0000-000000000000}"/>
          </ac:spMkLst>
        </pc:spChg>
        <pc:spChg chg="mod">
          <ac:chgData name="Huang, Cheng" userId="dcee79f9-709d-4267-a116-b68b859be4e5" providerId="ADAL" clId="{8F36A638-8CC6-4893-8FD9-2E337B3263A9}" dt="2023-02-28T12:07:17.806" v="671"/>
          <ac:spMkLst>
            <pc:docMk/>
            <pc:sldMk cId="3826790062" sldId="1424"/>
            <ac:spMk id="3" creationId="{00000000-0000-0000-0000-000000000000}"/>
          </ac:spMkLst>
        </pc:spChg>
        <pc:spChg chg="mod">
          <ac:chgData name="Huang, Cheng" userId="dcee79f9-709d-4267-a116-b68b859be4e5" providerId="ADAL" clId="{8F36A638-8CC6-4893-8FD9-2E337B3263A9}" dt="2023-02-28T12:15:27.587" v="691" actId="1035"/>
          <ac:spMkLst>
            <pc:docMk/>
            <pc:sldMk cId="3826790062" sldId="1424"/>
            <ac:spMk id="10" creationId="{67FA3C07-D503-6DD6-A2EB-609AD62066C9}"/>
          </ac:spMkLst>
        </pc:spChg>
        <pc:grpChg chg="del">
          <ac:chgData name="Huang, Cheng" userId="dcee79f9-709d-4267-a116-b68b859be4e5" providerId="ADAL" clId="{8F36A638-8CC6-4893-8FD9-2E337B3263A9}" dt="2023-02-28T11:59:26.098" v="635" actId="478"/>
          <ac:grpSpMkLst>
            <pc:docMk/>
            <pc:sldMk cId="3826790062" sldId="1424"/>
            <ac:grpSpMk id="4" creationId="{D8525208-39ED-2E43-A76C-4983287EFACB}"/>
          </ac:grpSpMkLst>
        </pc:grpChg>
        <pc:graphicFrameChg chg="mod">
          <ac:chgData name="Huang, Cheng" userId="dcee79f9-709d-4267-a116-b68b859be4e5" providerId="ADAL" clId="{8F36A638-8CC6-4893-8FD9-2E337B3263A9}" dt="2023-02-28T12:07:53.365" v="679" actId="1076"/>
          <ac:graphicFrameMkLst>
            <pc:docMk/>
            <pc:sldMk cId="3826790062" sldId="1424"/>
            <ac:graphicFrameMk id="7" creationId="{CF4D7612-5CA2-6C83-73D0-48E3C104A83B}"/>
          </ac:graphicFrameMkLst>
        </pc:graphicFrameChg>
        <pc:graphicFrameChg chg="mod">
          <ac:chgData name="Huang, Cheng" userId="dcee79f9-709d-4267-a116-b68b859be4e5" providerId="ADAL" clId="{8F36A638-8CC6-4893-8FD9-2E337B3263A9}" dt="2023-02-28T12:07:47.802" v="677" actId="1076"/>
          <ac:graphicFrameMkLst>
            <pc:docMk/>
            <pc:sldMk cId="3826790062" sldId="1424"/>
            <ac:graphicFrameMk id="13" creationId="{00000000-0000-0000-0000-000000000000}"/>
          </ac:graphicFrameMkLst>
        </pc:graphicFrameChg>
        <pc:graphicFrameChg chg="mod">
          <ac:chgData name="Huang, Cheng" userId="dcee79f9-709d-4267-a116-b68b859be4e5" providerId="ADAL" clId="{8F36A638-8CC6-4893-8FD9-2E337B3263A9}" dt="2023-02-28T12:07:27.053" v="675" actId="1076"/>
          <ac:graphicFrameMkLst>
            <pc:docMk/>
            <pc:sldMk cId="3826790062" sldId="1424"/>
            <ac:graphicFrameMk id="14" creationId="{00000000-0000-0000-0000-000000000000}"/>
          </ac:graphicFrameMkLst>
        </pc:graphicFrameChg>
      </pc:sldChg>
      <pc:sldChg chg="add">
        <pc:chgData name="Huang, Cheng" userId="dcee79f9-709d-4267-a116-b68b859be4e5" providerId="ADAL" clId="{8F36A638-8CC6-4893-8FD9-2E337B3263A9}" dt="2023-02-28T12:23:45.333" v="692"/>
        <pc:sldMkLst>
          <pc:docMk/>
          <pc:sldMk cId="1539414571" sldId="1425"/>
        </pc:sldMkLst>
      </pc:sldChg>
      <pc:sldChg chg="add del">
        <pc:chgData name="Huang, Cheng" userId="dcee79f9-709d-4267-a116-b68b859be4e5" providerId="ADAL" clId="{8F36A638-8CC6-4893-8FD9-2E337B3263A9}" dt="2023-02-28T12:24:10.947" v="695"/>
        <pc:sldMkLst>
          <pc:docMk/>
          <pc:sldMk cId="1605103294" sldId="1426"/>
        </pc:sldMkLst>
      </pc:sldChg>
    </pc:docChg>
  </pc:docChgLst>
  <pc:docChgLst>
    <pc:chgData name="Huang, Cheng" userId="dcee79f9-709d-4267-a116-b68b859be4e5" providerId="ADAL" clId="{82133F74-C561-40C8-9568-CB4063170B14}"/>
    <pc:docChg chg="undo custSel addSld delSld modSld">
      <pc:chgData name="Huang, Cheng" userId="dcee79f9-709d-4267-a116-b68b859be4e5" providerId="ADAL" clId="{82133F74-C561-40C8-9568-CB4063170B14}" dt="2022-07-05T19:55:52.963" v="71"/>
      <pc:docMkLst>
        <pc:docMk/>
      </pc:docMkLst>
      <pc:sldChg chg="modSp mod">
        <pc:chgData name="Huang, Cheng" userId="dcee79f9-709d-4267-a116-b68b859be4e5" providerId="ADAL" clId="{82133F74-C561-40C8-9568-CB4063170B14}" dt="2022-07-05T19:32:33.271" v="26" actId="14100"/>
        <pc:sldMkLst>
          <pc:docMk/>
          <pc:sldMk cId="1179341463" sldId="475"/>
        </pc:sldMkLst>
        <pc:spChg chg="mod">
          <ac:chgData name="Huang, Cheng" userId="dcee79f9-709d-4267-a116-b68b859be4e5" providerId="ADAL" clId="{82133F74-C561-40C8-9568-CB4063170B14}" dt="2022-07-05T19:32:33.271" v="26" actId="14100"/>
          <ac:spMkLst>
            <pc:docMk/>
            <pc:sldMk cId="1179341463" sldId="475"/>
            <ac:spMk id="2" creationId="{9396D10D-FB09-4598-9934-1E20985104A2}"/>
          </ac:spMkLst>
        </pc:spChg>
        <pc:spChg chg="mod">
          <ac:chgData name="Huang, Cheng" userId="dcee79f9-709d-4267-a116-b68b859be4e5" providerId="ADAL" clId="{82133F74-C561-40C8-9568-CB4063170B14}" dt="2022-07-05T19:32:28.250" v="25" actId="14100"/>
          <ac:spMkLst>
            <pc:docMk/>
            <pc:sldMk cId="1179341463" sldId="475"/>
            <ac:spMk id="19" creationId="{600E75A5-22CB-BEA5-C261-7E72AC594B30}"/>
          </ac:spMkLst>
        </pc:spChg>
      </pc:sldChg>
      <pc:sldChg chg="add">
        <pc:chgData name="Huang, Cheng" userId="dcee79f9-709d-4267-a116-b68b859be4e5" providerId="ADAL" clId="{82133F74-C561-40C8-9568-CB4063170B14}" dt="2022-07-05T19:54:29.360" v="70"/>
        <pc:sldMkLst>
          <pc:docMk/>
          <pc:sldMk cId="1912134676" sldId="1007"/>
        </pc:sldMkLst>
      </pc:sldChg>
      <pc:sldChg chg="add">
        <pc:chgData name="Huang, Cheng" userId="dcee79f9-709d-4267-a116-b68b859be4e5" providerId="ADAL" clId="{82133F74-C561-40C8-9568-CB4063170B14}" dt="2022-07-05T19:55:52.963" v="71"/>
        <pc:sldMkLst>
          <pc:docMk/>
          <pc:sldMk cId="1755181258" sldId="1026"/>
        </pc:sldMkLst>
      </pc:sldChg>
      <pc:sldChg chg="add">
        <pc:chgData name="Huang, Cheng" userId="dcee79f9-709d-4267-a116-b68b859be4e5" providerId="ADAL" clId="{82133F74-C561-40C8-9568-CB4063170B14}" dt="2022-07-05T19:54:29.360" v="70"/>
        <pc:sldMkLst>
          <pc:docMk/>
          <pc:sldMk cId="2188219067" sldId="1126"/>
        </pc:sldMkLst>
      </pc:sldChg>
      <pc:sldChg chg="modSp mod">
        <pc:chgData name="Huang, Cheng" userId="dcee79f9-709d-4267-a116-b68b859be4e5" providerId="ADAL" clId="{82133F74-C561-40C8-9568-CB4063170B14}" dt="2022-07-05T19:52:10.262" v="68" actId="1076"/>
        <pc:sldMkLst>
          <pc:docMk/>
          <pc:sldMk cId="431624043" sldId="1189"/>
        </pc:sldMkLst>
        <pc:spChg chg="mod">
          <ac:chgData name="Huang, Cheng" userId="dcee79f9-709d-4267-a116-b68b859be4e5" providerId="ADAL" clId="{82133F74-C561-40C8-9568-CB4063170B14}" dt="2022-07-05T19:32:01.109" v="21" actId="255"/>
          <ac:spMkLst>
            <pc:docMk/>
            <pc:sldMk cId="431624043" sldId="1189"/>
            <ac:spMk id="2" creationId="{00000000-0000-0000-0000-000000000000}"/>
          </ac:spMkLst>
        </pc:spChg>
        <pc:spChg chg="mod">
          <ac:chgData name="Huang, Cheng" userId="dcee79f9-709d-4267-a116-b68b859be4e5" providerId="ADAL" clId="{82133F74-C561-40C8-9568-CB4063170B14}" dt="2022-07-05T19:52:10.262" v="68" actId="1076"/>
          <ac:spMkLst>
            <pc:docMk/>
            <pc:sldMk cId="431624043" sldId="1189"/>
            <ac:spMk id="9" creationId="{00000000-0000-0000-0000-000000000000}"/>
          </ac:spMkLst>
        </pc:spChg>
        <pc:spChg chg="mod">
          <ac:chgData name="Huang, Cheng" userId="dcee79f9-709d-4267-a116-b68b859be4e5" providerId="ADAL" clId="{82133F74-C561-40C8-9568-CB4063170B14}" dt="2022-07-05T19:51:58.073" v="66" actId="1076"/>
          <ac:spMkLst>
            <pc:docMk/>
            <pc:sldMk cId="431624043" sldId="1189"/>
            <ac:spMk id="13" creationId="{00000000-0000-0000-0000-000000000000}"/>
          </ac:spMkLst>
        </pc:spChg>
      </pc:sldChg>
      <pc:sldChg chg="del">
        <pc:chgData name="Huang, Cheng" userId="dcee79f9-709d-4267-a116-b68b859be4e5" providerId="ADAL" clId="{82133F74-C561-40C8-9568-CB4063170B14}" dt="2022-07-05T19:38:02.304" v="33" actId="47"/>
        <pc:sldMkLst>
          <pc:docMk/>
          <pc:sldMk cId="3251674977" sldId="1229"/>
        </pc:sldMkLst>
      </pc:sldChg>
      <pc:sldChg chg="del">
        <pc:chgData name="Huang, Cheng" userId="dcee79f9-709d-4267-a116-b68b859be4e5" providerId="ADAL" clId="{82133F74-C561-40C8-9568-CB4063170B14}" dt="2022-07-05T19:54:25.600" v="69" actId="47"/>
        <pc:sldMkLst>
          <pc:docMk/>
          <pc:sldMk cId="2360495182" sldId="1349"/>
        </pc:sldMkLst>
      </pc:sldChg>
      <pc:sldChg chg="modSp del mod">
        <pc:chgData name="Huang, Cheng" userId="dcee79f9-709d-4267-a116-b68b859be4e5" providerId="ADAL" clId="{82133F74-C561-40C8-9568-CB4063170B14}" dt="2022-07-05T19:46:45.783" v="45" actId="2696"/>
        <pc:sldMkLst>
          <pc:docMk/>
          <pc:sldMk cId="1558884382" sldId="1353"/>
        </pc:sldMkLst>
        <pc:spChg chg="mod">
          <ac:chgData name="Huang, Cheng" userId="dcee79f9-709d-4267-a116-b68b859be4e5" providerId="ADAL" clId="{82133F74-C561-40C8-9568-CB4063170B14}" dt="2022-07-05T19:46:22.791" v="44" actId="114"/>
          <ac:spMkLst>
            <pc:docMk/>
            <pc:sldMk cId="1558884382" sldId="1353"/>
            <ac:spMk id="11" creationId="{E0AF7E1D-068D-10A8-3547-CE5E46270ED7}"/>
          </ac:spMkLst>
        </pc:spChg>
      </pc:sldChg>
      <pc:sldChg chg="add">
        <pc:chgData name="Huang, Cheng" userId="dcee79f9-709d-4267-a116-b68b859be4e5" providerId="ADAL" clId="{82133F74-C561-40C8-9568-CB4063170B14}" dt="2022-07-05T19:46:49.248" v="46"/>
        <pc:sldMkLst>
          <pc:docMk/>
          <pc:sldMk cId="2001171170" sldId="1353"/>
        </pc:sldMkLst>
      </pc:sldChg>
      <pc:sldChg chg="modSp mod">
        <pc:chgData name="Huang, Cheng" userId="dcee79f9-709d-4267-a116-b68b859be4e5" providerId="ADAL" clId="{82133F74-C561-40C8-9568-CB4063170B14}" dt="2022-07-05T19:37:40.137" v="32" actId="14100"/>
        <pc:sldMkLst>
          <pc:docMk/>
          <pc:sldMk cId="835438311" sldId="1354"/>
        </pc:sldMkLst>
        <pc:spChg chg="mod">
          <ac:chgData name="Huang, Cheng" userId="dcee79f9-709d-4267-a116-b68b859be4e5" providerId="ADAL" clId="{82133F74-C561-40C8-9568-CB4063170B14}" dt="2022-07-05T19:37:40.137" v="32" actId="14100"/>
          <ac:spMkLst>
            <pc:docMk/>
            <pc:sldMk cId="835438311" sldId="1354"/>
            <ac:spMk id="2" creationId="{B214E51B-9DAA-B6E0-A4F1-93D18326AF41}"/>
          </ac:spMkLst>
        </pc:spChg>
        <pc:spChg chg="mod">
          <ac:chgData name="Huang, Cheng" userId="dcee79f9-709d-4267-a116-b68b859be4e5" providerId="ADAL" clId="{82133F74-C561-40C8-9568-CB4063170B14}" dt="2022-07-05T19:36:47.665" v="29" actId="14100"/>
          <ac:spMkLst>
            <pc:docMk/>
            <pc:sldMk cId="835438311" sldId="1354"/>
            <ac:spMk id="3" creationId="{EC6BC172-6079-5707-2D8A-6E6751A72548}"/>
          </ac:spMkLst>
        </pc:spChg>
      </pc:sldChg>
    </pc:docChg>
  </pc:docChgLst>
  <pc:docChgLst>
    <pc:chgData name="Huang, Cheng" userId="dcee79f9-709d-4267-a116-b68b859be4e5" providerId="ADAL" clId="{66B7376F-3E26-4E4E-B324-468AAE26326C}"/>
    <pc:docChg chg="modSld">
      <pc:chgData name="Huang, Cheng" userId="dcee79f9-709d-4267-a116-b68b859be4e5" providerId="ADAL" clId="{66B7376F-3E26-4E4E-B324-468AAE26326C}" dt="2022-06-22T03:03:44.718" v="2"/>
      <pc:docMkLst>
        <pc:docMk/>
      </pc:docMkLst>
      <pc:sldChg chg="modSp">
        <pc:chgData name="Huang, Cheng" userId="dcee79f9-709d-4267-a116-b68b859be4e5" providerId="ADAL" clId="{66B7376F-3E26-4E4E-B324-468AAE26326C}" dt="2022-06-22T03:03:44.718" v="2"/>
        <pc:sldMkLst>
          <pc:docMk/>
          <pc:sldMk cId="3822945476" sldId="1162"/>
        </pc:sldMkLst>
        <pc:graphicFrameChg chg="mod">
          <ac:chgData name="Huang, Cheng" userId="dcee79f9-709d-4267-a116-b68b859be4e5" providerId="ADAL" clId="{66B7376F-3E26-4E4E-B324-468AAE26326C}" dt="2022-06-22T03:03:44.718" v="2"/>
          <ac:graphicFrameMkLst>
            <pc:docMk/>
            <pc:sldMk cId="3822945476" sldId="1162"/>
            <ac:graphicFrameMk id="10" creationId="{0C074F23-8F1F-DDD8-59F7-845530E50810}"/>
          </ac:graphicFrameMkLst>
        </pc:graphicFrameChg>
        <pc:graphicFrameChg chg="mod">
          <ac:chgData name="Huang, Cheng" userId="dcee79f9-709d-4267-a116-b68b859be4e5" providerId="ADAL" clId="{66B7376F-3E26-4E4E-B324-468AAE26326C}" dt="2022-06-22T03:02:44.153" v="1"/>
          <ac:graphicFrameMkLst>
            <pc:docMk/>
            <pc:sldMk cId="3822945476" sldId="1162"/>
            <ac:graphicFrameMk id="17" creationId="{A634F6FE-4819-CD83-17FE-D09ECE62E52D}"/>
          </ac:graphicFrameMkLst>
        </pc:graphicFrameChg>
      </pc:sldChg>
      <pc:sldChg chg="modSp">
        <pc:chgData name="Huang, Cheng" userId="dcee79f9-709d-4267-a116-b68b859be4e5" providerId="ADAL" clId="{66B7376F-3E26-4E4E-B324-468AAE26326C}" dt="2022-06-22T02:28:25.390" v="0"/>
        <pc:sldMkLst>
          <pc:docMk/>
          <pc:sldMk cId="794802556" sldId="1304"/>
        </pc:sldMkLst>
        <pc:graphicFrameChg chg="mod">
          <ac:chgData name="Huang, Cheng" userId="dcee79f9-709d-4267-a116-b68b859be4e5" providerId="ADAL" clId="{66B7376F-3E26-4E4E-B324-468AAE26326C}" dt="2022-06-22T02:28:25.390" v="0"/>
          <ac:graphicFrameMkLst>
            <pc:docMk/>
            <pc:sldMk cId="794802556" sldId="1304"/>
            <ac:graphicFrameMk id="4" creationId="{AB7A2140-1A21-B5E9-3DAA-BFFCA69E994B}"/>
          </ac:graphicFrameMkLst>
        </pc:graphicFrameChg>
      </pc:sldChg>
    </pc:docChg>
  </pc:docChgLst>
  <pc:docChgLst>
    <pc:chgData name="Huang, Cheng" userId="dcee79f9-709d-4267-a116-b68b859be4e5" providerId="ADAL" clId="{1240235F-45CC-41CF-96C6-35CF437B7CF0}"/>
    <pc:docChg chg="modSld">
      <pc:chgData name="Huang, Cheng" userId="dcee79f9-709d-4267-a116-b68b859be4e5" providerId="ADAL" clId="{1240235F-45CC-41CF-96C6-35CF437B7CF0}" dt="2022-08-16T14:58:56.416" v="4"/>
      <pc:docMkLst>
        <pc:docMk/>
      </pc:docMkLst>
      <pc:sldChg chg="modSp mod">
        <pc:chgData name="Huang, Cheng" userId="dcee79f9-709d-4267-a116-b68b859be4e5" providerId="ADAL" clId="{1240235F-45CC-41CF-96C6-35CF437B7CF0}" dt="2022-08-14T22:08:57.405" v="3"/>
        <pc:sldMkLst>
          <pc:docMk/>
          <pc:sldMk cId="1139960798" sldId="1350"/>
        </pc:sldMkLst>
        <pc:spChg chg="mod">
          <ac:chgData name="Huang, Cheng" userId="dcee79f9-709d-4267-a116-b68b859be4e5" providerId="ADAL" clId="{1240235F-45CC-41CF-96C6-35CF437B7CF0}" dt="2022-08-14T22:08:23.250" v="2" actId="1076"/>
          <ac:spMkLst>
            <pc:docMk/>
            <pc:sldMk cId="1139960798" sldId="1350"/>
            <ac:spMk id="5" creationId="{DC962883-9FC0-A70B-AE0B-98011D2C0A94}"/>
          </ac:spMkLst>
        </pc:spChg>
        <pc:spChg chg="mod">
          <ac:chgData name="Huang, Cheng" userId="dcee79f9-709d-4267-a116-b68b859be4e5" providerId="ADAL" clId="{1240235F-45CC-41CF-96C6-35CF437B7CF0}" dt="2022-08-14T22:08:22.099" v="1" actId="1076"/>
          <ac:spMkLst>
            <pc:docMk/>
            <pc:sldMk cId="1139960798" sldId="1350"/>
            <ac:spMk id="16" creationId="{408F275D-78D9-8B96-AE02-FF7527C62CBA}"/>
          </ac:spMkLst>
        </pc:spChg>
        <pc:graphicFrameChg chg="mod">
          <ac:chgData name="Huang, Cheng" userId="dcee79f9-709d-4267-a116-b68b859be4e5" providerId="ADAL" clId="{1240235F-45CC-41CF-96C6-35CF437B7CF0}" dt="2022-08-14T22:08:57.405" v="3"/>
          <ac:graphicFrameMkLst>
            <pc:docMk/>
            <pc:sldMk cId="1139960798" sldId="1350"/>
            <ac:graphicFrameMk id="13" creationId="{00000000-0000-0000-0000-000000000000}"/>
          </ac:graphicFrameMkLst>
        </pc:graphicFrameChg>
      </pc:sldChg>
      <pc:sldChg chg="modSp">
        <pc:chgData name="Huang, Cheng" userId="dcee79f9-709d-4267-a116-b68b859be4e5" providerId="ADAL" clId="{1240235F-45CC-41CF-96C6-35CF437B7CF0}" dt="2022-08-16T14:58:56.416" v="4"/>
        <pc:sldMkLst>
          <pc:docMk/>
          <pc:sldMk cId="2001171170" sldId="1353"/>
        </pc:sldMkLst>
        <pc:graphicFrameChg chg="mod">
          <ac:chgData name="Huang, Cheng" userId="dcee79f9-709d-4267-a116-b68b859be4e5" providerId="ADAL" clId="{1240235F-45CC-41CF-96C6-35CF437B7CF0}" dt="2022-08-16T14:58:56.416" v="4"/>
          <ac:graphicFrameMkLst>
            <pc:docMk/>
            <pc:sldMk cId="2001171170" sldId="1353"/>
            <ac:graphicFrameMk id="10" creationId="{9C0DD9AE-49F0-5AE8-DA33-2F2A1B38F748}"/>
          </ac:graphicFrameMkLst>
        </pc:graphicFrameChg>
      </pc:sldChg>
    </pc:docChg>
  </pc:docChgLst>
  <pc:docChgLst>
    <pc:chgData name="Huang, Cheng" userId="dcee79f9-709d-4267-a116-b68b859be4e5" providerId="ADAL" clId="{D573D59E-5F30-40BF-8035-B33C02C15FBB}"/>
    <pc:docChg chg="undo custSel addSld delSld modSld sldOrd">
      <pc:chgData name="Huang, Cheng" userId="dcee79f9-709d-4267-a116-b68b859be4e5" providerId="ADAL" clId="{D573D59E-5F30-40BF-8035-B33C02C15FBB}" dt="2022-05-08T22:20:34.960" v="2619" actId="14100"/>
      <pc:docMkLst>
        <pc:docMk/>
      </pc:docMkLst>
      <pc:sldChg chg="addSp delSp modSp add del mod">
        <pc:chgData name="Huang, Cheng" userId="dcee79f9-709d-4267-a116-b68b859be4e5" providerId="ADAL" clId="{D573D59E-5F30-40BF-8035-B33C02C15FBB}" dt="2022-05-07T19:23:19.229" v="1698" actId="14100"/>
        <pc:sldMkLst>
          <pc:docMk/>
          <pc:sldMk cId="0" sldId="257"/>
        </pc:sldMkLst>
        <pc:spChg chg="add del mod">
          <ac:chgData name="Huang, Cheng" userId="dcee79f9-709d-4267-a116-b68b859be4e5" providerId="ADAL" clId="{D573D59E-5F30-40BF-8035-B33C02C15FBB}" dt="2022-05-07T19:22:49.314" v="1686" actId="20577"/>
          <ac:spMkLst>
            <pc:docMk/>
            <pc:sldMk cId="0" sldId="257"/>
            <ac:spMk id="3" creationId="{929ABE0E-4FF1-DF7C-65B3-D13FC2CED259}"/>
          </ac:spMkLst>
        </pc:spChg>
        <pc:spChg chg="del">
          <ac:chgData name="Huang, Cheng" userId="dcee79f9-709d-4267-a116-b68b859be4e5" providerId="ADAL" clId="{D573D59E-5F30-40BF-8035-B33C02C15FBB}" dt="2022-05-07T19:21:36.099" v="1621" actId="478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9:23:19.229" v="1698" actId="14100"/>
          <ac:spMkLst>
            <pc:docMk/>
            <pc:sldMk cId="0" sldId="257"/>
            <ac:spMk id="196" creationId="{00000000-0000-0000-0000-000000000000}"/>
          </ac:spMkLst>
        </pc:spChg>
      </pc:sldChg>
      <pc:sldChg chg="add del">
        <pc:chgData name="Huang, Cheng" userId="dcee79f9-709d-4267-a116-b68b859be4e5" providerId="ADAL" clId="{D573D59E-5F30-40BF-8035-B33C02C15FBB}" dt="2022-05-07T17:09:48.856" v="964" actId="47"/>
        <pc:sldMkLst>
          <pc:docMk/>
          <pc:sldMk cId="4138827863" sldId="257"/>
        </pc:sldMkLst>
      </pc:sldChg>
      <pc:sldChg chg="add del">
        <pc:chgData name="Huang, Cheng" userId="dcee79f9-709d-4267-a116-b68b859be4e5" providerId="ADAL" clId="{D573D59E-5F30-40BF-8035-B33C02C15FBB}" dt="2022-05-07T19:36:27.662" v="1717" actId="47"/>
        <pc:sldMkLst>
          <pc:docMk/>
          <pc:sldMk cId="0" sldId="258"/>
        </pc:sldMkLst>
      </pc:sldChg>
      <pc:sldChg chg="addSp delSp modSp add del mod modTransition delAnim">
        <pc:chgData name="Huang, Cheng" userId="dcee79f9-709d-4267-a116-b68b859be4e5" providerId="ADAL" clId="{D573D59E-5F30-40BF-8035-B33C02C15FBB}" dt="2022-05-07T20:09:20.066" v="1912" actId="47"/>
        <pc:sldMkLst>
          <pc:docMk/>
          <pc:sldMk cId="1199214132" sldId="448"/>
        </pc:sldMkLst>
        <pc:spChg chg="del">
          <ac:chgData name="Huang, Cheng" userId="dcee79f9-709d-4267-a116-b68b859be4e5" providerId="ADAL" clId="{D573D59E-5F30-40BF-8035-B33C02C15FBB}" dt="2022-05-07T18:35:39.796" v="1297" actId="478"/>
          <ac:spMkLst>
            <pc:docMk/>
            <pc:sldMk cId="1199214132" sldId="448"/>
            <ac:spMk id="4" creationId="{B045284B-6FDB-4743-8DCD-8E188F179231}"/>
          </ac:spMkLst>
        </pc:spChg>
        <pc:spChg chg="del mod">
          <ac:chgData name="Huang, Cheng" userId="dcee79f9-709d-4267-a116-b68b859be4e5" providerId="ADAL" clId="{D573D59E-5F30-40BF-8035-B33C02C15FBB}" dt="2022-05-07T18:35:45.922" v="1298" actId="478"/>
          <ac:spMkLst>
            <pc:docMk/>
            <pc:sldMk cId="1199214132" sldId="448"/>
            <ac:spMk id="5" creationId="{4DAE842F-AB0A-465F-A7F7-31C7351B9579}"/>
          </ac:spMkLst>
        </pc:spChg>
        <pc:spChg chg="add mod">
          <ac:chgData name="Huang, Cheng" userId="dcee79f9-709d-4267-a116-b68b859be4e5" providerId="ADAL" clId="{D573D59E-5F30-40BF-8035-B33C02C15FBB}" dt="2022-05-07T20:07:20.427" v="1869" actId="21"/>
          <ac:spMkLst>
            <pc:docMk/>
            <pc:sldMk cId="1199214132" sldId="448"/>
            <ac:spMk id="6" creationId="{8F44A306-D6C8-0E37-3261-5A13147D5DAF}"/>
          </ac:spMkLst>
        </pc:spChg>
        <pc:spChg chg="del">
          <ac:chgData name="Huang, Cheng" userId="dcee79f9-709d-4267-a116-b68b859be4e5" providerId="ADAL" clId="{D573D59E-5F30-40BF-8035-B33C02C15FBB}" dt="2022-05-07T20:02:11.140" v="1861" actId="478"/>
          <ac:spMkLst>
            <pc:docMk/>
            <pc:sldMk cId="1199214132" sldId="448"/>
            <ac:spMk id="8" creationId="{0C3EAAFB-1706-479C-AA1C-019792A057D5}"/>
          </ac:spMkLst>
        </pc:spChg>
        <pc:graphicFrameChg chg="add del mod">
          <ac:chgData name="Huang, Cheng" userId="dcee79f9-709d-4267-a116-b68b859be4e5" providerId="ADAL" clId="{D573D59E-5F30-40BF-8035-B33C02C15FBB}" dt="2022-05-07T20:08:52.733" v="1874" actId="21"/>
          <ac:graphicFrameMkLst>
            <pc:docMk/>
            <pc:sldMk cId="1199214132" sldId="448"/>
            <ac:graphicFrameMk id="10" creationId="{2F49A9BD-914B-EDC6-D0E7-4634ABE477B1}"/>
          </ac:graphicFrameMkLst>
        </pc:graphicFrameChg>
        <pc:picChg chg="del mod">
          <ac:chgData name="Huang, Cheng" userId="dcee79f9-709d-4267-a116-b68b859be4e5" providerId="ADAL" clId="{D573D59E-5F30-40BF-8035-B33C02C15FBB}" dt="2022-05-07T20:07:20.427" v="1869" actId="21"/>
          <ac:picMkLst>
            <pc:docMk/>
            <pc:sldMk cId="1199214132" sldId="448"/>
            <ac:picMk id="7" creationId="{2977990B-0A5E-48E3-9E7C-5863E6D03754}"/>
          </ac:picMkLst>
        </pc:picChg>
        <pc:picChg chg="del">
          <ac:chgData name="Huang, Cheng" userId="dcee79f9-709d-4267-a116-b68b859be4e5" providerId="ADAL" clId="{D573D59E-5F30-40BF-8035-B33C02C15FBB}" dt="2022-05-07T20:02:11.140" v="1861" actId="478"/>
          <ac:picMkLst>
            <pc:docMk/>
            <pc:sldMk cId="1199214132" sldId="448"/>
            <ac:picMk id="9" creationId="{473EB92F-5831-44CD-9376-9D3BAA003F21}"/>
          </ac:picMkLst>
        </pc:picChg>
      </pc:sldChg>
      <pc:sldChg chg="addSp delSp modSp add mod modTransition delAnim modAnim">
        <pc:chgData name="Huang, Cheng" userId="dcee79f9-709d-4267-a116-b68b859be4e5" providerId="ADAL" clId="{D573D59E-5F30-40BF-8035-B33C02C15FBB}" dt="2022-05-07T19:00:23.595" v="1619" actId="255"/>
        <pc:sldMkLst>
          <pc:docMk/>
          <pc:sldMk cId="1147996806" sldId="462"/>
        </pc:sldMkLst>
        <pc:spChg chg="mod">
          <ac:chgData name="Huang, Cheng" userId="dcee79f9-709d-4267-a116-b68b859be4e5" providerId="ADAL" clId="{D573D59E-5F30-40BF-8035-B33C02C15FBB}" dt="2022-05-07T19:00:23.595" v="1619" actId="255"/>
          <ac:spMkLst>
            <pc:docMk/>
            <pc:sldMk cId="1147996806" sldId="462"/>
            <ac:spMk id="2" creationId="{4A7C886B-E6CB-4757-9FB2-64BDDA0C062E}"/>
          </ac:spMkLst>
        </pc:spChg>
        <pc:spChg chg="del">
          <ac:chgData name="Huang, Cheng" userId="dcee79f9-709d-4267-a116-b68b859be4e5" providerId="ADAL" clId="{D573D59E-5F30-40BF-8035-B33C02C15FBB}" dt="2022-05-07T18:35:54.310" v="1299" actId="478"/>
          <ac:spMkLst>
            <pc:docMk/>
            <pc:sldMk cId="1147996806" sldId="462"/>
            <ac:spMk id="4" creationId="{61FAAEDA-A93F-4614-A21F-223AE802F08B}"/>
          </ac:spMkLst>
        </pc:spChg>
        <pc:spChg chg="del mod">
          <ac:chgData name="Huang, Cheng" userId="dcee79f9-709d-4267-a116-b68b859be4e5" providerId="ADAL" clId="{D573D59E-5F30-40BF-8035-B33C02C15FBB}" dt="2022-05-07T18:35:58.382" v="1300" actId="478"/>
          <ac:spMkLst>
            <pc:docMk/>
            <pc:sldMk cId="1147996806" sldId="462"/>
            <ac:spMk id="6" creationId="{55314CEB-611A-4814-9DE0-BB688C316F03}"/>
          </ac:spMkLst>
        </pc:spChg>
        <pc:spChg chg="mod">
          <ac:chgData name="Huang, Cheng" userId="dcee79f9-709d-4267-a116-b68b859be4e5" providerId="ADAL" clId="{D573D59E-5F30-40BF-8035-B33C02C15FBB}" dt="2022-05-07T18:53:57.501" v="1454" actId="1036"/>
          <ac:spMkLst>
            <pc:docMk/>
            <pc:sldMk cId="1147996806" sldId="462"/>
            <ac:spMk id="9" creationId="{2934B55B-38B0-420A-875E-4F6B238E4EF2}"/>
          </ac:spMkLst>
        </pc:spChg>
        <pc:spChg chg="add mod">
          <ac:chgData name="Huang, Cheng" userId="dcee79f9-709d-4267-a116-b68b859be4e5" providerId="ADAL" clId="{D573D59E-5F30-40BF-8035-B33C02C15FBB}" dt="2022-05-07T18:59:52.425" v="1582" actId="20577"/>
          <ac:spMkLst>
            <pc:docMk/>
            <pc:sldMk cId="1147996806" sldId="462"/>
            <ac:spMk id="14" creationId="{D36A2667-E785-FF27-9D4C-3994DE499E44}"/>
          </ac:spMkLst>
        </pc:spChg>
        <pc:spChg chg="add mod ord">
          <ac:chgData name="Huang, Cheng" userId="dcee79f9-709d-4267-a116-b68b859be4e5" providerId="ADAL" clId="{D573D59E-5F30-40BF-8035-B33C02C15FBB}" dt="2022-05-07T18:58:24.935" v="1541" actId="1076"/>
          <ac:spMkLst>
            <pc:docMk/>
            <pc:sldMk cId="1147996806" sldId="462"/>
            <ac:spMk id="15" creationId="{9491E262-EFE9-ED75-B39E-9E107D5CA45E}"/>
          </ac:spMkLst>
        </pc:spChg>
        <pc:spChg chg="add mod">
          <ac:chgData name="Huang, Cheng" userId="dcee79f9-709d-4267-a116-b68b859be4e5" providerId="ADAL" clId="{D573D59E-5F30-40BF-8035-B33C02C15FBB}" dt="2022-05-07T18:59:32.776" v="1576" actId="554"/>
          <ac:spMkLst>
            <pc:docMk/>
            <pc:sldMk cId="1147996806" sldId="462"/>
            <ac:spMk id="16" creationId="{2B6CF751-2FC4-56A6-DEA0-514C20B70D3F}"/>
          </ac:spMkLst>
        </pc:spChg>
        <pc:spChg chg="add mod">
          <ac:chgData name="Huang, Cheng" userId="dcee79f9-709d-4267-a116-b68b859be4e5" providerId="ADAL" clId="{D573D59E-5F30-40BF-8035-B33C02C15FBB}" dt="2022-05-07T18:59:32.776" v="1576" actId="554"/>
          <ac:spMkLst>
            <pc:docMk/>
            <pc:sldMk cId="1147996806" sldId="462"/>
            <ac:spMk id="17" creationId="{D8803A7E-C677-03C7-7BA0-ED5076A10F24}"/>
          </ac:spMkLst>
        </pc:spChg>
        <pc:picChg chg="add mod">
          <ac:chgData name="Huang, Cheng" userId="dcee79f9-709d-4267-a116-b68b859be4e5" providerId="ADAL" clId="{D573D59E-5F30-40BF-8035-B33C02C15FBB}" dt="2022-05-07T18:43:26.808" v="1315"/>
          <ac:picMkLst>
            <pc:docMk/>
            <pc:sldMk cId="1147996806" sldId="462"/>
            <ac:picMk id="3" creationId="{5EB7481C-FD63-F012-348F-F070578FE608}"/>
          </ac:picMkLst>
        </pc:picChg>
        <pc:picChg chg="add mod">
          <ac:chgData name="Huang, Cheng" userId="dcee79f9-709d-4267-a116-b68b859be4e5" providerId="ADAL" clId="{D573D59E-5F30-40BF-8035-B33C02C15FBB}" dt="2022-05-07T18:43:29.337" v="1317"/>
          <ac:picMkLst>
            <pc:docMk/>
            <pc:sldMk cId="1147996806" sldId="462"/>
            <ac:picMk id="5" creationId="{2B1B8BFA-A359-8C2A-32F8-1856CAC91813}"/>
          </ac:picMkLst>
        </pc:picChg>
        <pc:picChg chg="add del mod ord modCrop">
          <ac:chgData name="Huang, Cheng" userId="dcee79f9-709d-4267-a116-b68b859be4e5" providerId="ADAL" clId="{D573D59E-5F30-40BF-8035-B33C02C15FBB}" dt="2022-05-07T18:50:45.433" v="1373" actId="478"/>
          <ac:picMkLst>
            <pc:docMk/>
            <pc:sldMk cId="1147996806" sldId="462"/>
            <ac:picMk id="7" creationId="{0755B73F-0403-B59C-B29A-33E144D7D0AB}"/>
          </ac:picMkLst>
        </pc:picChg>
        <pc:picChg chg="mod modCrop">
          <ac:chgData name="Huang, Cheng" userId="dcee79f9-709d-4267-a116-b68b859be4e5" providerId="ADAL" clId="{D573D59E-5F30-40BF-8035-B33C02C15FBB}" dt="2022-05-07T18:53:57.501" v="1454" actId="1036"/>
          <ac:picMkLst>
            <pc:docMk/>
            <pc:sldMk cId="1147996806" sldId="462"/>
            <ac:picMk id="8" creationId="{29301ED3-E565-4A55-B76D-73E252B11E7D}"/>
          </ac:picMkLst>
        </pc:picChg>
        <pc:picChg chg="add del mod ord modCrop">
          <ac:chgData name="Huang, Cheng" userId="dcee79f9-709d-4267-a116-b68b859be4e5" providerId="ADAL" clId="{D573D59E-5F30-40BF-8035-B33C02C15FBB}" dt="2022-05-07T18:52:27.133" v="1399" actId="478"/>
          <ac:picMkLst>
            <pc:docMk/>
            <pc:sldMk cId="1147996806" sldId="462"/>
            <ac:picMk id="10" creationId="{B6A08D51-D816-9C42-037F-2606EB1437BA}"/>
          </ac:picMkLst>
        </pc:picChg>
        <pc:picChg chg="add mod ord modCrop">
          <ac:chgData name="Huang, Cheng" userId="dcee79f9-709d-4267-a116-b68b859be4e5" providerId="ADAL" clId="{D573D59E-5F30-40BF-8035-B33C02C15FBB}" dt="2022-05-07T18:58:50.332" v="1552" actId="732"/>
          <ac:picMkLst>
            <pc:docMk/>
            <pc:sldMk cId="1147996806" sldId="462"/>
            <ac:picMk id="11" creationId="{53C4CEE9-E27C-69F5-B188-069BBDEBB766}"/>
          </ac:picMkLst>
        </pc:picChg>
        <pc:picChg chg="mod">
          <ac:chgData name="Huang, Cheng" userId="dcee79f9-709d-4267-a116-b68b859be4e5" providerId="ADAL" clId="{D573D59E-5F30-40BF-8035-B33C02C15FBB}" dt="2022-05-07T18:58:09.530" v="1538" actId="1076"/>
          <ac:picMkLst>
            <pc:docMk/>
            <pc:sldMk cId="1147996806" sldId="462"/>
            <ac:picMk id="19" creationId="{AB723543-BDAC-427D-846C-A7A131DDD8BA}"/>
          </ac:picMkLst>
        </pc:picChg>
        <pc:picChg chg="add del">
          <ac:chgData name="Huang, Cheng" userId="dcee79f9-709d-4267-a116-b68b859be4e5" providerId="ADAL" clId="{D573D59E-5F30-40BF-8035-B33C02C15FBB}" dt="2022-05-07T18:43:59.202" v="1325" actId="478"/>
          <ac:picMkLst>
            <pc:docMk/>
            <pc:sldMk cId="1147996806" sldId="462"/>
            <ac:picMk id="25" creationId="{4AB85013-CA2F-48FB-86CC-F73CB747C44A}"/>
          </ac:picMkLst>
        </pc:picChg>
      </pc:sldChg>
      <pc:sldChg chg="addSp delSp modSp add mod">
        <pc:chgData name="Huang, Cheng" userId="dcee79f9-709d-4267-a116-b68b859be4e5" providerId="ADAL" clId="{D573D59E-5F30-40BF-8035-B33C02C15FBB}" dt="2022-05-08T22:20:34.960" v="2619" actId="14100"/>
        <pc:sldMkLst>
          <pc:docMk/>
          <pc:sldMk cId="1179341463" sldId="475"/>
        </pc:sldMkLst>
        <pc:spChg chg="mod">
          <ac:chgData name="Huang, Cheng" userId="dcee79f9-709d-4267-a116-b68b859be4e5" providerId="ADAL" clId="{D573D59E-5F30-40BF-8035-B33C02C15FBB}" dt="2022-05-08T21:39:19.708" v="2128" actId="255"/>
          <ac:spMkLst>
            <pc:docMk/>
            <pc:sldMk cId="1179341463" sldId="475"/>
            <ac:spMk id="2" creationId="{9396D10D-FB09-4598-9934-1E20985104A2}"/>
          </ac:spMkLst>
        </pc:spChg>
        <pc:spChg chg="del">
          <ac:chgData name="Huang, Cheng" userId="dcee79f9-709d-4267-a116-b68b859be4e5" providerId="ADAL" clId="{D573D59E-5F30-40BF-8035-B33C02C15FBB}" dt="2022-05-08T21:41:09.287" v="2217" actId="478"/>
          <ac:spMkLst>
            <pc:docMk/>
            <pc:sldMk cId="1179341463" sldId="475"/>
            <ac:spMk id="3" creationId="{81141818-AE2D-4961-8B62-4B2A86FF5EC8}"/>
          </ac:spMkLst>
        </pc:spChg>
        <pc:spChg chg="del">
          <ac:chgData name="Huang, Cheng" userId="dcee79f9-709d-4267-a116-b68b859be4e5" providerId="ADAL" clId="{D573D59E-5F30-40BF-8035-B33C02C15FBB}" dt="2022-05-07T18:35:33.830" v="1295" actId="478"/>
          <ac:spMkLst>
            <pc:docMk/>
            <pc:sldMk cId="1179341463" sldId="475"/>
            <ac:spMk id="4" creationId="{04893B1F-052C-41E5-A7DE-32F4C715A110}"/>
          </ac:spMkLst>
        </pc:spChg>
        <pc:spChg chg="del">
          <ac:chgData name="Huang, Cheng" userId="dcee79f9-709d-4267-a116-b68b859be4e5" providerId="ADAL" clId="{D573D59E-5F30-40BF-8035-B33C02C15FBB}" dt="2022-05-07T18:35:35.662" v="1296" actId="478"/>
          <ac:spMkLst>
            <pc:docMk/>
            <pc:sldMk cId="1179341463" sldId="475"/>
            <ac:spMk id="5" creationId="{65CBDC44-BBFF-49D9-997F-6D4B8D85C51E}"/>
          </ac:spMkLst>
        </pc:spChg>
        <pc:spChg chg="add mod">
          <ac:chgData name="Huang, Cheng" userId="dcee79f9-709d-4267-a116-b68b859be4e5" providerId="ADAL" clId="{D573D59E-5F30-40BF-8035-B33C02C15FBB}" dt="2022-05-08T21:42:20.421" v="2270" actId="1038"/>
          <ac:spMkLst>
            <pc:docMk/>
            <pc:sldMk cId="1179341463" sldId="475"/>
            <ac:spMk id="12" creationId="{A464552D-67A2-F78D-667D-B4F22DFDEA9E}"/>
          </ac:spMkLst>
        </pc:spChg>
        <pc:spChg chg="add mod">
          <ac:chgData name="Huang, Cheng" userId="dcee79f9-709d-4267-a116-b68b859be4e5" providerId="ADAL" clId="{D573D59E-5F30-40BF-8035-B33C02C15FBB}" dt="2022-05-08T21:42:20.421" v="2270" actId="1038"/>
          <ac:spMkLst>
            <pc:docMk/>
            <pc:sldMk cId="1179341463" sldId="475"/>
            <ac:spMk id="13" creationId="{92147753-D270-164C-FE1D-861D9E081FFB}"/>
          </ac:spMkLst>
        </pc:spChg>
        <pc:spChg chg="add mod">
          <ac:chgData name="Huang, Cheng" userId="dcee79f9-709d-4267-a116-b68b859be4e5" providerId="ADAL" clId="{D573D59E-5F30-40BF-8035-B33C02C15FBB}" dt="2022-05-08T21:42:20.421" v="2270" actId="1038"/>
          <ac:spMkLst>
            <pc:docMk/>
            <pc:sldMk cId="1179341463" sldId="475"/>
            <ac:spMk id="14" creationId="{5BF0925C-7B5F-8590-603F-249144CE0346}"/>
          </ac:spMkLst>
        </pc:spChg>
        <pc:spChg chg="mod">
          <ac:chgData name="Huang, Cheng" userId="dcee79f9-709d-4267-a116-b68b859be4e5" providerId="ADAL" clId="{D573D59E-5F30-40BF-8035-B33C02C15FBB}" dt="2022-05-08T21:42:20.421" v="2270" actId="1038"/>
          <ac:spMkLst>
            <pc:docMk/>
            <pc:sldMk cId="1179341463" sldId="475"/>
            <ac:spMk id="16" creationId="{169F787B-B49B-4D3F-9EB9-FEEA5E6EC589}"/>
          </ac:spMkLst>
        </pc:spChg>
        <pc:spChg chg="add mod">
          <ac:chgData name="Huang, Cheng" userId="dcee79f9-709d-4267-a116-b68b859be4e5" providerId="ADAL" clId="{D573D59E-5F30-40BF-8035-B33C02C15FBB}" dt="2022-05-08T22:20:25.888" v="2616" actId="114"/>
          <ac:spMkLst>
            <pc:docMk/>
            <pc:sldMk cId="1179341463" sldId="475"/>
            <ac:spMk id="17" creationId="{A6E9AC6D-96BE-8DBF-F988-62C93040A601}"/>
          </ac:spMkLst>
        </pc:spChg>
        <pc:spChg chg="add mod ord">
          <ac:chgData name="Huang, Cheng" userId="dcee79f9-709d-4267-a116-b68b859be4e5" providerId="ADAL" clId="{D573D59E-5F30-40BF-8035-B33C02C15FBB}" dt="2022-05-08T22:20:01.574" v="2602" actId="167"/>
          <ac:spMkLst>
            <pc:docMk/>
            <pc:sldMk cId="1179341463" sldId="475"/>
            <ac:spMk id="19" creationId="{600E75A5-22CB-BEA5-C261-7E72AC594B30}"/>
          </ac:spMkLst>
        </pc:spChg>
        <pc:grpChg chg="add mod">
          <ac:chgData name="Huang, Cheng" userId="dcee79f9-709d-4267-a116-b68b859be4e5" providerId="ADAL" clId="{D573D59E-5F30-40BF-8035-B33C02C15FBB}" dt="2022-05-08T22:20:34.960" v="2619" actId="14100"/>
          <ac:grpSpMkLst>
            <pc:docMk/>
            <pc:sldMk cId="1179341463" sldId="475"/>
            <ac:grpSpMk id="6" creationId="{F90D942A-DC78-4EEE-E6BA-C3C13FD87B1F}"/>
          </ac:grpSpMkLst>
        </pc:grpChg>
        <pc:picChg chg="mod modCrop">
          <ac:chgData name="Huang, Cheng" userId="dcee79f9-709d-4267-a116-b68b859be4e5" providerId="ADAL" clId="{D573D59E-5F30-40BF-8035-B33C02C15FBB}" dt="2022-05-08T21:42:20.421" v="2270" actId="1038"/>
          <ac:picMkLst>
            <pc:docMk/>
            <pc:sldMk cId="1179341463" sldId="475"/>
            <ac:picMk id="7" creationId="{2CBD96D4-ECDA-45C3-9A3F-8274F45EF576}"/>
          </ac:picMkLst>
        </pc:picChg>
        <pc:picChg chg="mod modCrop">
          <ac:chgData name="Huang, Cheng" userId="dcee79f9-709d-4267-a116-b68b859be4e5" providerId="ADAL" clId="{D573D59E-5F30-40BF-8035-B33C02C15FBB}" dt="2022-05-08T21:41:20.294" v="2218" actId="164"/>
          <ac:picMkLst>
            <pc:docMk/>
            <pc:sldMk cId="1179341463" sldId="475"/>
            <ac:picMk id="8" creationId="{D3CFAA91-EE8C-4925-A535-E55F77D9BF7C}"/>
          </ac:picMkLst>
        </pc:picChg>
        <pc:picChg chg="mod modCrop">
          <ac:chgData name="Huang, Cheng" userId="dcee79f9-709d-4267-a116-b68b859be4e5" providerId="ADAL" clId="{D573D59E-5F30-40BF-8035-B33C02C15FBB}" dt="2022-05-08T21:42:20.421" v="2270" actId="1038"/>
          <ac:picMkLst>
            <pc:docMk/>
            <pc:sldMk cId="1179341463" sldId="475"/>
            <ac:picMk id="11" creationId="{C696D4F7-E48A-410A-8986-980F9010CF01}"/>
          </ac:picMkLst>
        </pc:picChg>
        <pc:picChg chg="mod">
          <ac:chgData name="Huang, Cheng" userId="dcee79f9-709d-4267-a116-b68b859be4e5" providerId="ADAL" clId="{D573D59E-5F30-40BF-8035-B33C02C15FBB}" dt="2022-05-08T21:42:20.421" v="2270" actId="1038"/>
          <ac:picMkLst>
            <pc:docMk/>
            <pc:sldMk cId="1179341463" sldId="475"/>
            <ac:picMk id="15" creationId="{484069EE-BC20-41AC-8425-EE5973A4308D}"/>
          </ac:picMkLst>
        </pc:picChg>
        <pc:picChg chg="mod modCrop">
          <ac:chgData name="Huang, Cheng" userId="dcee79f9-709d-4267-a116-b68b859be4e5" providerId="ADAL" clId="{D573D59E-5F30-40BF-8035-B33C02C15FBB}" dt="2022-05-08T21:42:20.421" v="2270" actId="1038"/>
          <ac:picMkLst>
            <pc:docMk/>
            <pc:sldMk cId="1179341463" sldId="475"/>
            <ac:picMk id="18" creationId="{C07B5F3B-78A7-487C-98FA-AA07549C2ADB}"/>
          </ac:picMkLst>
        </pc:picChg>
      </pc:sldChg>
      <pc:sldChg chg="modSp add del modTransition">
        <pc:chgData name="Huang, Cheng" userId="dcee79f9-709d-4267-a116-b68b859be4e5" providerId="ADAL" clId="{D573D59E-5F30-40BF-8035-B33C02C15FBB}" dt="2022-05-07T18:34:27.659" v="1293" actId="2696"/>
        <pc:sldMkLst>
          <pc:docMk/>
          <pc:sldMk cId="3083540894" sldId="475"/>
        </pc:sldMkLst>
        <pc:spChg chg="mod">
          <ac:chgData name="Huang, Cheng" userId="dcee79f9-709d-4267-a116-b68b859be4e5" providerId="ADAL" clId="{D573D59E-5F30-40BF-8035-B33C02C15FBB}" dt="2022-05-07T18:34:23.350" v="1292"/>
          <ac:spMkLst>
            <pc:docMk/>
            <pc:sldMk cId="3083540894" sldId="475"/>
            <ac:spMk id="5" creationId="{65CBDC44-BBFF-49D9-997F-6D4B8D85C51E}"/>
          </ac:spMkLst>
        </pc:spChg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1947367720" sldId="500"/>
        </pc:sldMkLst>
      </pc:sldChg>
      <pc:sldChg chg="delSp modSp mod">
        <pc:chgData name="Huang, Cheng" userId="dcee79f9-709d-4267-a116-b68b859be4e5" providerId="ADAL" clId="{D573D59E-5F30-40BF-8035-B33C02C15FBB}" dt="2022-05-07T14:54:44.444" v="155" actId="6549"/>
        <pc:sldMkLst>
          <pc:docMk/>
          <pc:sldMk cId="685219437" sldId="797"/>
        </pc:sldMkLst>
        <pc:spChg chg="mod">
          <ac:chgData name="Huang, Cheng" userId="dcee79f9-709d-4267-a116-b68b859be4e5" providerId="ADAL" clId="{D573D59E-5F30-40BF-8035-B33C02C15FBB}" dt="2022-05-07T14:54:44.444" v="155" actId="6549"/>
          <ac:spMkLst>
            <pc:docMk/>
            <pc:sldMk cId="685219437" sldId="797"/>
            <ac:spMk id="3" creationId="{00000000-0000-0000-0000-000000000000}"/>
          </ac:spMkLst>
        </pc:spChg>
        <pc:spChg chg="del mod ord">
          <ac:chgData name="Huang, Cheng" userId="dcee79f9-709d-4267-a116-b68b859be4e5" providerId="ADAL" clId="{D573D59E-5F30-40BF-8035-B33C02C15FBB}" dt="2022-05-07T01:42:40.305" v="137"/>
          <ac:spMkLst>
            <pc:docMk/>
            <pc:sldMk cId="685219437" sldId="797"/>
            <ac:spMk id="7" creationId="{00000000-0000-0000-0000-000000000000}"/>
          </ac:spMkLst>
        </pc:spChg>
      </pc:sldChg>
      <pc:sldChg chg="del">
        <pc:chgData name="Huang, Cheng" userId="dcee79f9-709d-4267-a116-b68b859be4e5" providerId="ADAL" clId="{D573D59E-5F30-40BF-8035-B33C02C15FBB}" dt="2022-05-07T01:42:46.441" v="138" actId="47"/>
        <pc:sldMkLst>
          <pc:docMk/>
          <pc:sldMk cId="3353938582" sldId="991"/>
        </pc:sldMkLst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3517119823" sldId="993"/>
        </pc:sldMkLst>
      </pc:sldChg>
      <pc:sldChg chg="del">
        <pc:chgData name="Huang, Cheng" userId="dcee79f9-709d-4267-a116-b68b859be4e5" providerId="ADAL" clId="{D573D59E-5F30-40BF-8035-B33C02C15FBB}" dt="2022-05-07T14:57:46.691" v="157" actId="47"/>
        <pc:sldMkLst>
          <pc:docMk/>
          <pc:sldMk cId="1912134676" sldId="1007"/>
        </pc:sldMkLst>
      </pc:sldChg>
      <pc:sldChg chg="del">
        <pc:chgData name="Huang, Cheng" userId="dcee79f9-709d-4267-a116-b68b859be4e5" providerId="ADAL" clId="{D573D59E-5F30-40BF-8035-B33C02C15FBB}" dt="2022-05-07T14:45:49.800" v="150" actId="47"/>
        <pc:sldMkLst>
          <pc:docMk/>
          <pc:sldMk cId="2772487292" sldId="1016"/>
        </pc:sldMkLst>
      </pc:sldChg>
      <pc:sldChg chg="del">
        <pc:chgData name="Huang, Cheng" userId="dcee79f9-709d-4267-a116-b68b859be4e5" providerId="ADAL" clId="{D573D59E-5F30-40BF-8035-B33C02C15FBB}" dt="2022-05-07T15:01:29.940" v="161" actId="47"/>
        <pc:sldMkLst>
          <pc:docMk/>
          <pc:sldMk cId="4162600286" sldId="1017"/>
        </pc:sldMkLst>
      </pc:sldChg>
      <pc:sldChg chg="del">
        <pc:chgData name="Huang, Cheng" userId="dcee79f9-709d-4267-a116-b68b859be4e5" providerId="ADAL" clId="{D573D59E-5F30-40BF-8035-B33C02C15FBB}" dt="2022-05-07T16:02:27.145" v="477" actId="47"/>
        <pc:sldMkLst>
          <pc:docMk/>
          <pc:sldMk cId="3589111238" sldId="1018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1755181258" sldId="1026"/>
        </pc:sldMkLst>
      </pc:sldChg>
      <pc:sldChg chg="del">
        <pc:chgData name="Huang, Cheng" userId="dcee79f9-709d-4267-a116-b68b859be4e5" providerId="ADAL" clId="{D573D59E-5F30-40BF-8035-B33C02C15FBB}" dt="2022-05-07T01:42:49.374" v="144" actId="47"/>
        <pc:sldMkLst>
          <pc:docMk/>
          <pc:sldMk cId="86982054" sldId="1050"/>
        </pc:sldMkLst>
      </pc:sldChg>
      <pc:sldChg chg="del">
        <pc:chgData name="Huang, Cheng" userId="dcee79f9-709d-4267-a116-b68b859be4e5" providerId="ADAL" clId="{D573D59E-5F30-40BF-8035-B33C02C15FBB}" dt="2022-05-07T01:42:47.539" v="140" actId="47"/>
        <pc:sldMkLst>
          <pc:docMk/>
          <pc:sldMk cId="426312497" sldId="1056"/>
        </pc:sldMkLst>
      </pc:sldChg>
      <pc:sldChg chg="del">
        <pc:chgData name="Huang, Cheng" userId="dcee79f9-709d-4267-a116-b68b859be4e5" providerId="ADAL" clId="{D573D59E-5F30-40BF-8035-B33C02C15FBB}" dt="2022-05-07T01:42:48.520" v="142" actId="47"/>
        <pc:sldMkLst>
          <pc:docMk/>
          <pc:sldMk cId="1565492603" sldId="1058"/>
        </pc:sldMkLst>
      </pc:sldChg>
      <pc:sldChg chg="del">
        <pc:chgData name="Huang, Cheng" userId="dcee79f9-709d-4267-a116-b68b859be4e5" providerId="ADAL" clId="{D573D59E-5F30-40BF-8035-B33C02C15FBB}" dt="2022-05-07T01:42:48.984" v="143" actId="47"/>
        <pc:sldMkLst>
          <pc:docMk/>
          <pc:sldMk cId="3355408022" sldId="1059"/>
        </pc:sldMkLst>
      </pc:sldChg>
      <pc:sldChg chg="del">
        <pc:chgData name="Huang, Cheng" userId="dcee79f9-709d-4267-a116-b68b859be4e5" providerId="ADAL" clId="{D573D59E-5F30-40BF-8035-B33C02C15FBB}" dt="2022-05-07T01:42:57.338" v="148" actId="47"/>
        <pc:sldMkLst>
          <pc:docMk/>
          <pc:sldMk cId="637128908" sldId="1061"/>
        </pc:sldMkLst>
      </pc:sldChg>
      <pc:sldChg chg="del">
        <pc:chgData name="Huang, Cheng" userId="dcee79f9-709d-4267-a116-b68b859be4e5" providerId="ADAL" clId="{D573D59E-5F30-40BF-8035-B33C02C15FBB}" dt="2022-05-07T01:42:50.078" v="145" actId="47"/>
        <pc:sldMkLst>
          <pc:docMk/>
          <pc:sldMk cId="3217874856" sldId="1062"/>
        </pc:sldMkLst>
      </pc:sldChg>
      <pc:sldChg chg="del">
        <pc:chgData name="Huang, Cheng" userId="dcee79f9-709d-4267-a116-b68b859be4e5" providerId="ADAL" clId="{D573D59E-5F30-40BF-8035-B33C02C15FBB}" dt="2022-05-07T15:14:49.018" v="246" actId="47"/>
        <pc:sldMkLst>
          <pc:docMk/>
          <pc:sldMk cId="3372238911" sldId="1081"/>
        </pc:sldMkLst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2923872888" sldId="1103"/>
        </pc:sldMkLst>
      </pc:sldChg>
      <pc:sldChg chg="del">
        <pc:chgData name="Huang, Cheng" userId="dcee79f9-709d-4267-a116-b68b859be4e5" providerId="ADAL" clId="{D573D59E-5F30-40BF-8035-B33C02C15FBB}" dt="2022-05-07T14:59:59.019" v="159" actId="47"/>
        <pc:sldMkLst>
          <pc:docMk/>
          <pc:sldMk cId="2188219067" sldId="1126"/>
        </pc:sldMkLst>
      </pc:sldChg>
      <pc:sldChg chg="modSp del mod ord">
        <pc:chgData name="Huang, Cheng" userId="dcee79f9-709d-4267-a116-b68b859be4e5" providerId="ADAL" clId="{D573D59E-5F30-40BF-8035-B33C02C15FBB}" dt="2022-05-07T16:35:01.808" v="837" actId="47"/>
        <pc:sldMkLst>
          <pc:docMk/>
          <pc:sldMk cId="3014043248" sldId="1143"/>
        </pc:sldMkLst>
        <pc:spChg chg="mod">
          <ac:chgData name="Huang, Cheng" userId="dcee79f9-709d-4267-a116-b68b859be4e5" providerId="ADAL" clId="{D573D59E-5F30-40BF-8035-B33C02C15FBB}" dt="2022-05-07T16:34:49.633" v="835" actId="207"/>
          <ac:spMkLst>
            <pc:docMk/>
            <pc:sldMk cId="3014043248" sldId="1143"/>
            <ac:spMk id="2" creationId="{00000000-0000-0000-0000-000000000000}"/>
          </ac:spMkLst>
        </pc:spChg>
      </pc:sldChg>
      <pc:sldChg chg="modSp del">
        <pc:chgData name="Huang, Cheng" userId="dcee79f9-709d-4267-a116-b68b859be4e5" providerId="ADAL" clId="{D573D59E-5F30-40BF-8035-B33C02C15FBB}" dt="2022-05-07T16:02:38.020" v="478" actId="47"/>
        <pc:sldMkLst>
          <pc:docMk/>
          <pc:sldMk cId="3232238118" sldId="1148"/>
        </pc:sldMkLst>
        <pc:graphicFrameChg chg="mod">
          <ac:chgData name="Huang, Cheng" userId="dcee79f9-709d-4267-a116-b68b859be4e5" providerId="ADAL" clId="{D573D59E-5F30-40BF-8035-B33C02C15FBB}" dt="2022-05-07T15:58:42.801" v="439"/>
          <ac:graphicFrameMkLst>
            <pc:docMk/>
            <pc:sldMk cId="3232238118" sldId="1148"/>
            <ac:graphicFrameMk id="9" creationId="{00000000-0000-0000-0000-000000000000}"/>
          </ac:graphicFrameMkLst>
        </pc:graphicFrameChg>
      </pc:sldChg>
      <pc:sldChg chg="addSp delSp modSp del mod ord">
        <pc:chgData name="Huang, Cheng" userId="dcee79f9-709d-4267-a116-b68b859be4e5" providerId="ADAL" clId="{D573D59E-5F30-40BF-8035-B33C02C15FBB}" dt="2022-05-07T16:29:36.743" v="825" actId="47"/>
        <pc:sldMkLst>
          <pc:docMk/>
          <pc:sldMk cId="774486112" sldId="1152"/>
        </pc:sldMkLst>
        <pc:spChg chg="mod">
          <ac:chgData name="Huang, Cheng" userId="dcee79f9-709d-4267-a116-b68b859be4e5" providerId="ADAL" clId="{D573D59E-5F30-40BF-8035-B33C02C15FBB}" dt="2022-05-07T16:15:08.575" v="756" actId="2711"/>
          <ac:spMkLst>
            <pc:docMk/>
            <pc:sldMk cId="774486112" sldId="1152"/>
            <ac:spMk id="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6:11:47.170" v="719" actId="1076"/>
          <ac:spMkLst>
            <pc:docMk/>
            <pc:sldMk cId="774486112" sldId="1152"/>
            <ac:spMk id="8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6:12:25.336" v="729" actId="1076"/>
          <ac:spMkLst>
            <pc:docMk/>
            <pc:sldMk cId="774486112" sldId="1152"/>
            <ac:spMk id="16" creationId="{00000000-0000-0000-0000-000000000000}"/>
          </ac:spMkLst>
        </pc:spChg>
        <pc:graphicFrameChg chg="del mod">
          <ac:chgData name="Huang, Cheng" userId="dcee79f9-709d-4267-a116-b68b859be4e5" providerId="ADAL" clId="{D573D59E-5F30-40BF-8035-B33C02C15FBB}" dt="2022-05-07T16:11:03.729" v="711" actId="478"/>
          <ac:graphicFrameMkLst>
            <pc:docMk/>
            <pc:sldMk cId="774486112" sldId="1152"/>
            <ac:graphicFrameMk id="4" creationId="{00000000-0000-0000-0000-000000000000}"/>
          </ac:graphicFrameMkLst>
        </pc:graphicFrameChg>
        <pc:graphicFrameChg chg="mod">
          <ac:chgData name="Huang, Cheng" userId="dcee79f9-709d-4267-a116-b68b859be4e5" providerId="ADAL" clId="{D573D59E-5F30-40BF-8035-B33C02C15FBB}" dt="2022-05-07T16:21:36.302" v="785"/>
          <ac:graphicFrameMkLst>
            <pc:docMk/>
            <pc:sldMk cId="774486112" sldId="1152"/>
            <ac:graphicFrameMk id="9" creationId="{00000000-0000-0000-0000-000000000000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6:20:51.750" v="781"/>
          <ac:graphicFrameMkLst>
            <pc:docMk/>
            <pc:sldMk cId="774486112" sldId="1152"/>
            <ac:graphicFrameMk id="10" creationId="{E5A58460-70D6-E8B8-F2C8-0E63CAAC68B5}"/>
          </ac:graphicFrameMkLst>
        </pc:graphicFrameChg>
        <pc:cxnChg chg="mod">
          <ac:chgData name="Huang, Cheng" userId="dcee79f9-709d-4267-a116-b68b859be4e5" providerId="ADAL" clId="{D573D59E-5F30-40BF-8035-B33C02C15FBB}" dt="2022-05-07T16:11:50.009" v="720" actId="14100"/>
          <ac:cxnSpMkLst>
            <pc:docMk/>
            <pc:sldMk cId="774486112" sldId="1152"/>
            <ac:cxnSpMk id="11" creationId="{527A80FC-F1C7-0443-82F3-8DAFC7FD9EA4}"/>
          </ac:cxnSpMkLst>
        </pc:cxnChg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2517716912" sldId="1155"/>
        </pc:sldMkLst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3909042704" sldId="1156"/>
        </pc:sldMkLst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2025969151" sldId="1157"/>
        </pc:sldMkLst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612375186" sldId="1158"/>
        </pc:sldMkLst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2436702041" sldId="1160"/>
        </pc:sldMkLst>
      </pc:sldChg>
      <pc:sldChg chg="addSp delSp modSp mod">
        <pc:chgData name="Huang, Cheng" userId="dcee79f9-709d-4267-a116-b68b859be4e5" providerId="ADAL" clId="{D573D59E-5F30-40BF-8035-B33C02C15FBB}" dt="2022-05-07T17:14:37.452" v="1034"/>
        <pc:sldMkLst>
          <pc:docMk/>
          <pc:sldMk cId="3822945476" sldId="1162"/>
        </pc:sldMkLst>
        <pc:spChg chg="mod">
          <ac:chgData name="Huang, Cheng" userId="dcee79f9-709d-4267-a116-b68b859be4e5" providerId="ADAL" clId="{D573D59E-5F30-40BF-8035-B33C02C15FBB}" dt="2022-05-07T16:48:02.313" v="843" actId="6549"/>
          <ac:spMkLst>
            <pc:docMk/>
            <pc:sldMk cId="3822945476" sldId="1162"/>
            <ac:spMk id="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14:20.028" v="1029" actId="20577"/>
          <ac:spMkLst>
            <pc:docMk/>
            <pc:sldMk cId="3822945476" sldId="1162"/>
            <ac:spMk id="3" creationId="{00000000-0000-0000-0000-000000000000}"/>
          </ac:spMkLst>
        </pc:spChg>
        <pc:grpChg chg="del mod">
          <ac:chgData name="Huang, Cheng" userId="dcee79f9-709d-4267-a116-b68b859be4e5" providerId="ADAL" clId="{D573D59E-5F30-40BF-8035-B33C02C15FBB}" dt="2022-05-07T16:50:34.846" v="852" actId="478"/>
          <ac:grpSpMkLst>
            <pc:docMk/>
            <pc:sldMk cId="3822945476" sldId="1162"/>
            <ac:grpSpMk id="12" creationId="{00000000-0000-0000-0000-000000000000}"/>
          </ac:grpSpMkLst>
        </pc:grpChg>
        <pc:graphicFrameChg chg="del mod topLvl">
          <ac:chgData name="Huang, Cheng" userId="dcee79f9-709d-4267-a116-b68b859be4e5" providerId="ADAL" clId="{D573D59E-5F30-40BF-8035-B33C02C15FBB}" dt="2022-05-07T17:11:22.095" v="975" actId="478"/>
          <ac:graphicFrameMkLst>
            <pc:docMk/>
            <pc:sldMk cId="3822945476" sldId="1162"/>
            <ac:graphicFrameMk id="4" creationId="{00000000-0000-0000-0000-000000000000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7:14:18.213" v="1028" actId="1076"/>
          <ac:graphicFrameMkLst>
            <pc:docMk/>
            <pc:sldMk cId="3822945476" sldId="1162"/>
            <ac:graphicFrameMk id="10" creationId="{0C074F23-8F1F-DDD8-59F7-845530E50810}"/>
          </ac:graphicFrameMkLst>
        </pc:graphicFrameChg>
        <pc:graphicFrameChg chg="del mod">
          <ac:chgData name="Huang, Cheng" userId="dcee79f9-709d-4267-a116-b68b859be4e5" providerId="ADAL" clId="{D573D59E-5F30-40BF-8035-B33C02C15FBB}" dt="2022-05-07T17:11:42.881" v="986" actId="478"/>
          <ac:graphicFrameMkLst>
            <pc:docMk/>
            <pc:sldMk cId="3822945476" sldId="1162"/>
            <ac:graphicFrameMk id="13" creationId="{00000000-0000-0000-0000-000000000000}"/>
          </ac:graphicFrameMkLst>
        </pc:graphicFrameChg>
        <pc:graphicFrameChg chg="del mod">
          <ac:chgData name="Huang, Cheng" userId="dcee79f9-709d-4267-a116-b68b859be4e5" providerId="ADAL" clId="{D573D59E-5F30-40BF-8035-B33C02C15FBB}" dt="2022-05-07T17:14:05.534" v="1023" actId="478"/>
          <ac:graphicFrameMkLst>
            <pc:docMk/>
            <pc:sldMk cId="3822945476" sldId="1162"/>
            <ac:graphicFrameMk id="14" creationId="{00000000-0000-0000-0000-000000000000}"/>
          </ac:graphicFrameMkLst>
        </pc:graphicFrameChg>
        <pc:graphicFrameChg chg="add del mod">
          <ac:chgData name="Huang, Cheng" userId="dcee79f9-709d-4267-a116-b68b859be4e5" providerId="ADAL" clId="{D573D59E-5F30-40BF-8035-B33C02C15FBB}" dt="2022-05-07T17:13:49.875" v="1016" actId="478"/>
          <ac:graphicFrameMkLst>
            <pc:docMk/>
            <pc:sldMk cId="3822945476" sldId="1162"/>
            <ac:graphicFrameMk id="15" creationId="{BA4E8DFD-D088-5CA2-293C-55089E383B5F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7:14:32.431" v="1032" actId="1036"/>
          <ac:graphicFrameMkLst>
            <pc:docMk/>
            <pc:sldMk cId="3822945476" sldId="1162"/>
            <ac:graphicFrameMk id="16" creationId="{4D388EEB-5150-BECA-5BD5-F81EE9B6F85F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7:14:37.452" v="1034"/>
          <ac:graphicFrameMkLst>
            <pc:docMk/>
            <pc:sldMk cId="3822945476" sldId="1162"/>
            <ac:graphicFrameMk id="17" creationId="{A634F6FE-4819-CD83-17FE-D09ECE62E52D}"/>
          </ac:graphicFrameMkLst>
        </pc:graphicFrameChg>
        <pc:cxnChg chg="del mod">
          <ac:chgData name="Huang, Cheng" userId="dcee79f9-709d-4267-a116-b68b859be4e5" providerId="ADAL" clId="{D573D59E-5F30-40BF-8035-B33C02C15FBB}" dt="2022-05-07T16:50:34.846" v="852" actId="478"/>
          <ac:cxnSpMkLst>
            <pc:docMk/>
            <pc:sldMk cId="3822945476" sldId="1162"/>
            <ac:cxnSpMk id="6" creationId="{527A80FC-F1C7-0443-82F3-8DAFC7FD9EA4}"/>
          </ac:cxnSpMkLst>
        </pc:cxnChg>
        <pc:cxnChg chg="del mod topLvl">
          <ac:chgData name="Huang, Cheng" userId="dcee79f9-709d-4267-a116-b68b859be4e5" providerId="ADAL" clId="{D573D59E-5F30-40BF-8035-B33C02C15FBB}" dt="2022-05-07T16:50:34.846" v="852" actId="478"/>
          <ac:cxnSpMkLst>
            <pc:docMk/>
            <pc:sldMk cId="3822945476" sldId="1162"/>
            <ac:cxnSpMk id="11" creationId="{527A80FC-F1C7-0443-82F3-8DAFC7FD9EA4}"/>
          </ac:cxnSpMkLst>
        </pc:cxnChg>
      </pc:sldChg>
      <pc:sldChg chg="del">
        <pc:chgData name="Huang, Cheng" userId="dcee79f9-709d-4267-a116-b68b859be4e5" providerId="ADAL" clId="{D573D59E-5F30-40BF-8035-B33C02C15FBB}" dt="2022-05-07T17:02:06.993" v="922" actId="47"/>
        <pc:sldMkLst>
          <pc:docMk/>
          <pc:sldMk cId="1824158578" sldId="1163"/>
        </pc:sldMkLst>
      </pc:sldChg>
      <pc:sldChg chg="addSp modSp mod">
        <pc:chgData name="Huang, Cheng" userId="dcee79f9-709d-4267-a116-b68b859be4e5" providerId="ADAL" clId="{D573D59E-5F30-40BF-8035-B33C02C15FBB}" dt="2022-05-07T17:22:59.617" v="1187" actId="1076"/>
        <pc:sldMkLst>
          <pc:docMk/>
          <pc:sldMk cId="1612582915" sldId="1165"/>
        </pc:sldMkLst>
        <pc:spChg chg="mod">
          <ac:chgData name="Huang, Cheng" userId="dcee79f9-709d-4267-a116-b68b859be4e5" providerId="ADAL" clId="{D573D59E-5F30-40BF-8035-B33C02C15FBB}" dt="2022-05-07T17:22:41.612" v="1184" actId="255"/>
          <ac:spMkLst>
            <pc:docMk/>
            <pc:sldMk cId="1612582915" sldId="1165"/>
            <ac:spMk id="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47.385" v="1185" actId="6549"/>
          <ac:spMkLst>
            <pc:docMk/>
            <pc:sldMk cId="1612582915" sldId="1165"/>
            <ac:spMk id="3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10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11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13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14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15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16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17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19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2:55.743" v="1186" actId="164"/>
          <ac:spMkLst>
            <pc:docMk/>
            <pc:sldMk cId="1612582915" sldId="1165"/>
            <ac:spMk id="21" creationId="{00000000-0000-0000-0000-000000000000}"/>
          </ac:spMkLst>
        </pc:spChg>
        <pc:grpChg chg="add mod">
          <ac:chgData name="Huang, Cheng" userId="dcee79f9-709d-4267-a116-b68b859be4e5" providerId="ADAL" clId="{D573D59E-5F30-40BF-8035-B33C02C15FBB}" dt="2022-05-07T17:22:59.617" v="1187" actId="1076"/>
          <ac:grpSpMkLst>
            <pc:docMk/>
            <pc:sldMk cId="1612582915" sldId="1165"/>
            <ac:grpSpMk id="4" creationId="{AB91944F-AC00-4B77-22E0-B15FA627F736}"/>
          </ac:grpSpMkLst>
        </pc:grpChg>
        <pc:grpChg chg="mod">
          <ac:chgData name="Huang, Cheng" userId="dcee79f9-709d-4267-a116-b68b859be4e5" providerId="ADAL" clId="{D573D59E-5F30-40BF-8035-B33C02C15FBB}" dt="2022-05-07T17:22:55.743" v="1186" actId="164"/>
          <ac:grpSpMkLst>
            <pc:docMk/>
            <pc:sldMk cId="1612582915" sldId="1165"/>
            <ac:grpSpMk id="12" creationId="{00000000-0000-0000-0000-000000000000}"/>
          </ac:grpSpMkLst>
        </pc:grpChg>
        <pc:picChg chg="mod">
          <ac:chgData name="Huang, Cheng" userId="dcee79f9-709d-4267-a116-b68b859be4e5" providerId="ADAL" clId="{D573D59E-5F30-40BF-8035-B33C02C15FBB}" dt="2022-05-07T17:22:55.743" v="1186" actId="164"/>
          <ac:picMkLst>
            <pc:docMk/>
            <pc:sldMk cId="1612582915" sldId="1165"/>
            <ac:picMk id="18" creationId="{00000000-0000-0000-0000-000000000000}"/>
          </ac:picMkLst>
        </pc:picChg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69830574" sldId="1166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1762177145" sldId="1167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2957889896" sldId="1168"/>
        </pc:sldMkLst>
      </pc:sldChg>
      <pc:sldChg chg="del">
        <pc:chgData name="Huang, Cheng" userId="dcee79f9-709d-4267-a116-b68b859be4e5" providerId="ADAL" clId="{D573D59E-5F30-40BF-8035-B33C02C15FBB}" dt="2022-05-07T14:57:44.792" v="156" actId="47"/>
        <pc:sldMkLst>
          <pc:docMk/>
          <pc:sldMk cId="2575150432" sldId="1171"/>
        </pc:sldMkLst>
      </pc:sldChg>
      <pc:sldChg chg="del">
        <pc:chgData name="Huang, Cheng" userId="dcee79f9-709d-4267-a116-b68b859be4e5" providerId="ADAL" clId="{D573D59E-5F30-40BF-8035-B33C02C15FBB}" dt="2022-05-07T15:07:21.268" v="173" actId="47"/>
        <pc:sldMkLst>
          <pc:docMk/>
          <pc:sldMk cId="1940233455" sldId="1173"/>
        </pc:sldMkLst>
      </pc:sldChg>
      <pc:sldChg chg="addSp delSp modSp mod">
        <pc:chgData name="Huang, Cheng" userId="dcee79f9-709d-4267-a116-b68b859be4e5" providerId="ADAL" clId="{D573D59E-5F30-40BF-8035-B33C02C15FBB}" dt="2022-05-07T19:00:04.649" v="1583" actId="6549"/>
        <pc:sldMkLst>
          <pc:docMk/>
          <pc:sldMk cId="2816182917" sldId="1174"/>
        </pc:sldMkLst>
        <pc:spChg chg="mod">
          <ac:chgData name="Huang, Cheng" userId="dcee79f9-709d-4267-a116-b68b859be4e5" providerId="ADAL" clId="{D573D59E-5F30-40BF-8035-B33C02C15FBB}" dt="2022-05-07T19:00:04.649" v="1583" actId="6549"/>
          <ac:spMkLst>
            <pc:docMk/>
            <pc:sldMk cId="2816182917" sldId="1174"/>
            <ac:spMk id="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5:53.059" v="1199" actId="164"/>
          <ac:spMkLst>
            <pc:docMk/>
            <pc:sldMk cId="2816182917" sldId="1174"/>
            <ac:spMk id="4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5:53.059" v="1199" actId="164"/>
          <ac:spMkLst>
            <pc:docMk/>
            <pc:sldMk cId="2816182917" sldId="1174"/>
            <ac:spMk id="6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5:53.059" v="1199" actId="164"/>
          <ac:spMkLst>
            <pc:docMk/>
            <pc:sldMk cId="2816182917" sldId="1174"/>
            <ac:spMk id="7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5:53.059" v="1199" actId="164"/>
          <ac:spMkLst>
            <pc:docMk/>
            <pc:sldMk cId="2816182917" sldId="1174"/>
            <ac:spMk id="8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5:53.059" v="1199" actId="164"/>
          <ac:spMkLst>
            <pc:docMk/>
            <pc:sldMk cId="2816182917" sldId="1174"/>
            <ac:spMk id="9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8:59:49.003" v="1581" actId="6549"/>
          <ac:spMkLst>
            <pc:docMk/>
            <pc:sldMk cId="2816182917" sldId="1174"/>
            <ac:spMk id="11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5:53.059" v="1199" actId="164"/>
          <ac:spMkLst>
            <pc:docMk/>
            <pc:sldMk cId="2816182917" sldId="1174"/>
            <ac:spMk id="1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5:53.059" v="1199" actId="164"/>
          <ac:spMkLst>
            <pc:docMk/>
            <pc:sldMk cId="2816182917" sldId="1174"/>
            <ac:spMk id="13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7:23:27.716" v="1189" actId="255"/>
          <ac:spMkLst>
            <pc:docMk/>
            <pc:sldMk cId="2816182917" sldId="1174"/>
            <ac:spMk id="26" creationId="{00000000-0000-0000-0000-000000000000}"/>
          </ac:spMkLst>
        </pc:spChg>
        <pc:spChg chg="del">
          <ac:chgData name="Huang, Cheng" userId="dcee79f9-709d-4267-a116-b68b859be4e5" providerId="ADAL" clId="{D573D59E-5F30-40BF-8035-B33C02C15FBB}" dt="2022-05-07T17:17:55.571" v="1076" actId="478"/>
          <ac:spMkLst>
            <pc:docMk/>
            <pc:sldMk cId="2816182917" sldId="1174"/>
            <ac:spMk id="34" creationId="{00000000-0000-0000-0000-000000000000}"/>
          </ac:spMkLst>
        </pc:spChg>
        <pc:spChg chg="del">
          <ac:chgData name="Huang, Cheng" userId="dcee79f9-709d-4267-a116-b68b859be4e5" providerId="ADAL" clId="{D573D59E-5F30-40BF-8035-B33C02C15FBB}" dt="2022-05-07T17:17:55.571" v="1076" actId="478"/>
          <ac:spMkLst>
            <pc:docMk/>
            <pc:sldMk cId="2816182917" sldId="1174"/>
            <ac:spMk id="35" creationId="{00000000-0000-0000-0000-000000000000}"/>
          </ac:spMkLst>
        </pc:spChg>
        <pc:grpChg chg="del">
          <ac:chgData name="Huang, Cheng" userId="dcee79f9-709d-4267-a116-b68b859be4e5" providerId="ADAL" clId="{D573D59E-5F30-40BF-8035-B33C02C15FBB}" dt="2022-05-07T17:17:55.571" v="1076" actId="478"/>
          <ac:grpSpMkLst>
            <pc:docMk/>
            <pc:sldMk cId="2816182917" sldId="1174"/>
            <ac:grpSpMk id="3" creationId="{00000000-0000-0000-0000-000000000000}"/>
          </ac:grpSpMkLst>
        </pc:grpChg>
        <pc:grpChg chg="add mod">
          <ac:chgData name="Huang, Cheng" userId="dcee79f9-709d-4267-a116-b68b859be4e5" providerId="ADAL" clId="{D573D59E-5F30-40BF-8035-B33C02C15FBB}" dt="2022-05-07T17:25:56.685" v="1200" actId="1076"/>
          <ac:grpSpMkLst>
            <pc:docMk/>
            <pc:sldMk cId="2816182917" sldId="1174"/>
            <ac:grpSpMk id="5" creationId="{1E5D9983-618D-25E4-DF35-E7176A46C576}"/>
          </ac:grpSpMkLst>
        </pc:grpChg>
        <pc:grpChg chg="del">
          <ac:chgData name="Huang, Cheng" userId="dcee79f9-709d-4267-a116-b68b859be4e5" providerId="ADAL" clId="{D573D59E-5F30-40BF-8035-B33C02C15FBB}" dt="2022-05-07T17:17:55.571" v="1076" actId="478"/>
          <ac:grpSpMkLst>
            <pc:docMk/>
            <pc:sldMk cId="2816182917" sldId="1174"/>
            <ac:grpSpMk id="44" creationId="{00000000-0000-0000-0000-000000000000}"/>
          </ac:grpSpMkLst>
        </pc:grpChg>
      </pc:sldChg>
      <pc:sldChg chg="del">
        <pc:chgData name="Huang, Cheng" userId="dcee79f9-709d-4267-a116-b68b859be4e5" providerId="ADAL" clId="{D573D59E-5F30-40BF-8035-B33C02C15FBB}" dt="2022-05-07T17:09:31.777" v="963" actId="47"/>
        <pc:sldMkLst>
          <pc:docMk/>
          <pc:sldMk cId="3464512761" sldId="1175"/>
        </pc:sldMkLst>
      </pc:sldChg>
      <pc:sldChg chg="del">
        <pc:chgData name="Huang, Cheng" userId="dcee79f9-709d-4267-a116-b68b859be4e5" providerId="ADAL" clId="{D573D59E-5F30-40BF-8035-B33C02C15FBB}" dt="2022-05-07T16:02:22.812" v="475" actId="47"/>
        <pc:sldMkLst>
          <pc:docMk/>
          <pc:sldMk cId="1340129630" sldId="1176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506647807" sldId="1178"/>
        </pc:sldMkLst>
      </pc:sldChg>
      <pc:sldChg chg="modSp mod">
        <pc:chgData name="Huang, Cheng" userId="dcee79f9-709d-4267-a116-b68b859be4e5" providerId="ADAL" clId="{D573D59E-5F30-40BF-8035-B33C02C15FBB}" dt="2022-05-07T14:46:59.335" v="154" actId="6549"/>
        <pc:sldMkLst>
          <pc:docMk/>
          <pc:sldMk cId="415800241" sldId="1184"/>
        </pc:sldMkLst>
        <pc:spChg chg="mod">
          <ac:chgData name="Huang, Cheng" userId="dcee79f9-709d-4267-a116-b68b859be4e5" providerId="ADAL" clId="{D573D59E-5F30-40BF-8035-B33C02C15FBB}" dt="2022-05-07T14:46:59.335" v="154" actId="6549"/>
          <ac:spMkLst>
            <pc:docMk/>
            <pc:sldMk cId="415800241" sldId="1184"/>
            <ac:spMk id="3" creationId="{00000000-0000-0000-0000-000000000000}"/>
          </ac:spMkLst>
        </pc:spChg>
      </pc:sldChg>
      <pc:sldChg chg="del">
        <pc:chgData name="Huang, Cheng" userId="dcee79f9-709d-4267-a116-b68b859be4e5" providerId="ADAL" clId="{D573D59E-5F30-40BF-8035-B33C02C15FBB}" dt="2022-05-07T01:42:47" v="139" actId="47"/>
        <pc:sldMkLst>
          <pc:docMk/>
          <pc:sldMk cId="2320360095" sldId="1191"/>
        </pc:sldMkLst>
      </pc:sldChg>
      <pc:sldChg chg="delSp modSp add del mod modTransition">
        <pc:chgData name="Huang, Cheng" userId="dcee79f9-709d-4267-a116-b68b859be4e5" providerId="ADAL" clId="{D573D59E-5F30-40BF-8035-B33C02C15FBB}" dt="2022-05-08T21:55:32.108" v="2326" actId="47"/>
        <pc:sldMkLst>
          <pc:docMk/>
          <pc:sldMk cId="1502123899" sldId="1193"/>
        </pc:sldMkLst>
        <pc:spChg chg="mod">
          <ac:chgData name="Huang, Cheng" userId="dcee79f9-709d-4267-a116-b68b859be4e5" providerId="ADAL" clId="{D573D59E-5F30-40BF-8035-B33C02C15FBB}" dt="2022-05-08T21:54:14.052" v="2279" actId="14100"/>
          <ac:spMkLst>
            <pc:docMk/>
            <pc:sldMk cId="1502123899" sldId="1193"/>
            <ac:spMk id="123" creationId="{00000000-0000-0000-0000-000000000000}"/>
          </ac:spMkLst>
        </pc:spChg>
        <pc:spChg chg="del mod">
          <ac:chgData name="Huang, Cheng" userId="dcee79f9-709d-4267-a116-b68b859be4e5" providerId="ADAL" clId="{D573D59E-5F30-40BF-8035-B33C02C15FBB}" dt="2022-05-08T21:53:32.961" v="2277" actId="478"/>
          <ac:spMkLst>
            <pc:docMk/>
            <pc:sldMk cId="1502123899" sldId="1193"/>
            <ac:spMk id="124" creationId="{00000000-0000-0000-0000-000000000000}"/>
          </ac:spMkLst>
        </pc:spChg>
      </pc:sldChg>
      <pc:sldChg chg="del">
        <pc:chgData name="Huang, Cheng" userId="dcee79f9-709d-4267-a116-b68b859be4e5" providerId="ADAL" clId="{D573D59E-5F30-40BF-8035-B33C02C15FBB}" dt="2022-05-07T01:42:51.066" v="147" actId="47"/>
        <pc:sldMkLst>
          <pc:docMk/>
          <pc:sldMk cId="2709087212" sldId="1207"/>
        </pc:sldMkLst>
      </pc:sldChg>
      <pc:sldChg chg="del">
        <pc:chgData name="Huang, Cheng" userId="dcee79f9-709d-4267-a116-b68b859be4e5" providerId="ADAL" clId="{D573D59E-5F30-40BF-8035-B33C02C15FBB}" dt="2022-05-07T01:42:50.454" v="146" actId="47"/>
        <pc:sldMkLst>
          <pc:docMk/>
          <pc:sldMk cId="3949642499" sldId="1208"/>
        </pc:sldMkLst>
      </pc:sldChg>
      <pc:sldChg chg="del">
        <pc:chgData name="Huang, Cheng" userId="dcee79f9-709d-4267-a116-b68b859be4e5" providerId="ADAL" clId="{D573D59E-5F30-40BF-8035-B33C02C15FBB}" dt="2022-05-07T15:17:10.239" v="247" actId="47"/>
        <pc:sldMkLst>
          <pc:docMk/>
          <pc:sldMk cId="3686246259" sldId="1209"/>
        </pc:sldMkLst>
      </pc:sldChg>
      <pc:sldChg chg="del">
        <pc:chgData name="Huang, Cheng" userId="dcee79f9-709d-4267-a116-b68b859be4e5" providerId="ADAL" clId="{D573D59E-5F30-40BF-8035-B33C02C15FBB}" dt="2022-05-07T15:36:56.447" v="269" actId="47"/>
        <pc:sldMkLst>
          <pc:docMk/>
          <pc:sldMk cId="3675702487" sldId="1210"/>
        </pc:sldMkLst>
      </pc:sldChg>
      <pc:sldChg chg="del">
        <pc:chgData name="Huang, Cheng" userId="dcee79f9-709d-4267-a116-b68b859be4e5" providerId="ADAL" clId="{D573D59E-5F30-40BF-8035-B33C02C15FBB}" dt="2022-05-07T15:07:17.356" v="169" actId="47"/>
        <pc:sldMkLst>
          <pc:docMk/>
          <pc:sldMk cId="2164673243" sldId="1211"/>
        </pc:sldMkLst>
      </pc:sldChg>
      <pc:sldChg chg="add del">
        <pc:chgData name="Huang, Cheng" userId="dcee79f9-709d-4267-a116-b68b859be4e5" providerId="ADAL" clId="{D573D59E-5F30-40BF-8035-B33C02C15FBB}" dt="2022-05-08T21:37:22.117" v="2069"/>
        <pc:sldMkLst>
          <pc:docMk/>
          <pc:sldMk cId="3619310050" sldId="1219"/>
        </pc:sldMkLst>
      </pc:sldChg>
      <pc:sldChg chg="add del">
        <pc:chgData name="Huang, Cheng" userId="dcee79f9-709d-4267-a116-b68b859be4e5" providerId="ADAL" clId="{D573D59E-5F30-40BF-8035-B33C02C15FBB}" dt="2022-05-08T21:37:22.117" v="2069"/>
        <pc:sldMkLst>
          <pc:docMk/>
          <pc:sldMk cId="3580699773" sldId="1220"/>
        </pc:sldMkLst>
      </pc:sldChg>
      <pc:sldChg chg="add del">
        <pc:chgData name="Huang, Cheng" userId="dcee79f9-709d-4267-a116-b68b859be4e5" providerId="ADAL" clId="{D573D59E-5F30-40BF-8035-B33C02C15FBB}" dt="2022-05-08T21:37:22.117" v="2069"/>
        <pc:sldMkLst>
          <pc:docMk/>
          <pc:sldMk cId="551951291" sldId="1221"/>
        </pc:sldMkLst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1889465060" sldId="1223"/>
        </pc:sldMkLst>
      </pc:sldChg>
      <pc:sldChg chg="del">
        <pc:chgData name="Huang, Cheng" userId="dcee79f9-709d-4267-a116-b68b859be4e5" providerId="ADAL" clId="{D573D59E-5F30-40BF-8035-B33C02C15FBB}" dt="2022-05-07T01:42:48.036" v="141" actId="47"/>
        <pc:sldMkLst>
          <pc:docMk/>
          <pc:sldMk cId="3323770472" sldId="1224"/>
        </pc:sldMkLst>
      </pc:sldChg>
      <pc:sldChg chg="modSp del mod">
        <pc:chgData name="Huang, Cheng" userId="dcee79f9-709d-4267-a116-b68b859be4e5" providerId="ADAL" clId="{D573D59E-5F30-40BF-8035-B33C02C15FBB}" dt="2022-05-07T15:46:57.251" v="307" actId="47"/>
        <pc:sldMkLst>
          <pc:docMk/>
          <pc:sldMk cId="1190657620" sldId="1225"/>
        </pc:sldMkLst>
        <pc:spChg chg="mod">
          <ac:chgData name="Huang, Cheng" userId="dcee79f9-709d-4267-a116-b68b859be4e5" providerId="ADAL" clId="{D573D59E-5F30-40BF-8035-B33C02C15FBB}" dt="2022-05-07T15:44:47.372" v="285" actId="21"/>
          <ac:spMkLst>
            <pc:docMk/>
            <pc:sldMk cId="1190657620" sldId="1225"/>
            <ac:spMk id="4" creationId="{00000000-0000-0000-0000-000000000000}"/>
          </ac:spMkLst>
        </pc:spChg>
      </pc:sldChg>
      <pc:sldChg chg="addSp delSp modSp mod">
        <pc:chgData name="Huang, Cheng" userId="dcee79f9-709d-4267-a116-b68b859be4e5" providerId="ADAL" clId="{D573D59E-5F30-40BF-8035-B33C02C15FBB}" dt="2022-05-07T16:33:50.325" v="833" actId="20577"/>
        <pc:sldMkLst>
          <pc:docMk/>
          <pc:sldMk cId="197267858" sldId="1226"/>
        </pc:sldMkLst>
        <pc:spChg chg="del">
          <ac:chgData name="Huang, Cheng" userId="dcee79f9-709d-4267-a116-b68b859be4e5" providerId="ADAL" clId="{D573D59E-5F30-40BF-8035-B33C02C15FBB}" dt="2022-05-07T16:07:45.811" v="656" actId="478"/>
          <ac:spMkLst>
            <pc:docMk/>
            <pc:sldMk cId="197267858" sldId="1226"/>
            <ac:spMk id="3" creationId="{00000000-0000-0000-0000-000000000000}"/>
          </ac:spMkLst>
        </pc:spChg>
        <pc:spChg chg="add del mod">
          <ac:chgData name="Huang, Cheng" userId="dcee79f9-709d-4267-a116-b68b859be4e5" providerId="ADAL" clId="{D573D59E-5F30-40BF-8035-B33C02C15FBB}" dt="2022-05-07T16:07:49.784" v="657" actId="478"/>
          <ac:spMkLst>
            <pc:docMk/>
            <pc:sldMk cId="197267858" sldId="1226"/>
            <ac:spMk id="7" creationId="{B2C0B3F5-E6C6-458D-9B08-6BA17874ED8D}"/>
          </ac:spMkLst>
        </pc:spChg>
        <pc:spChg chg="add del mod">
          <ac:chgData name="Huang, Cheng" userId="dcee79f9-709d-4267-a116-b68b859be4e5" providerId="ADAL" clId="{D573D59E-5F30-40BF-8035-B33C02C15FBB}" dt="2022-05-07T15:45:07.109" v="288" actId="478"/>
          <ac:spMkLst>
            <pc:docMk/>
            <pc:sldMk cId="197267858" sldId="1226"/>
            <ac:spMk id="24" creationId="{9D475873-B7D6-BB37-D1EE-A30A05BCFC10}"/>
          </ac:spMkLst>
        </pc:spChg>
        <pc:spChg chg="mod">
          <ac:chgData name="Huang, Cheng" userId="dcee79f9-709d-4267-a116-b68b859be4e5" providerId="ADAL" clId="{D573D59E-5F30-40BF-8035-B33C02C15FBB}" dt="2022-05-07T16:08:10.676" v="658" actId="1076"/>
          <ac:spMkLst>
            <pc:docMk/>
            <pc:sldMk cId="197267858" sldId="1226"/>
            <ac:spMk id="3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6:08:10.676" v="658" actId="1076"/>
          <ac:spMkLst>
            <pc:docMk/>
            <pc:sldMk cId="197267858" sldId="1226"/>
            <ac:spMk id="33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5:45:41.887" v="295" actId="164"/>
          <ac:spMkLst>
            <pc:docMk/>
            <pc:sldMk cId="197267858" sldId="1226"/>
            <ac:spMk id="36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6:33:50.325" v="833" actId="20577"/>
          <ac:spMkLst>
            <pc:docMk/>
            <pc:sldMk cId="197267858" sldId="1226"/>
            <ac:spMk id="37" creationId="{00000000-0000-0000-0000-000000000000}"/>
          </ac:spMkLst>
        </pc:spChg>
        <pc:grpChg chg="add mod">
          <ac:chgData name="Huang, Cheng" userId="dcee79f9-709d-4267-a116-b68b859be4e5" providerId="ADAL" clId="{D573D59E-5F30-40BF-8035-B33C02C15FBB}" dt="2022-05-07T16:08:10.676" v="658" actId="1076"/>
          <ac:grpSpMkLst>
            <pc:docMk/>
            <pc:sldMk cId="197267858" sldId="1226"/>
            <ac:grpSpMk id="5" creationId="{C3F792E7-A1F9-01E7-7F2B-78170FBB8B23}"/>
          </ac:grpSpMkLst>
        </pc:grpChg>
        <pc:grpChg chg="mod">
          <ac:chgData name="Huang, Cheng" userId="dcee79f9-709d-4267-a116-b68b859be4e5" providerId="ADAL" clId="{D573D59E-5F30-40BF-8035-B33C02C15FBB}" dt="2022-05-07T15:45:41.887" v="295" actId="164"/>
          <ac:grpSpMkLst>
            <pc:docMk/>
            <pc:sldMk cId="197267858" sldId="1226"/>
            <ac:grpSpMk id="12" creationId="{00000000-0000-0000-0000-000000000000}"/>
          </ac:grpSpMkLst>
        </pc:grpChg>
        <pc:picChg chg="mod">
          <ac:chgData name="Huang, Cheng" userId="dcee79f9-709d-4267-a116-b68b859be4e5" providerId="ADAL" clId="{D573D59E-5F30-40BF-8035-B33C02C15FBB}" dt="2022-05-07T16:08:10.676" v="658" actId="1076"/>
          <ac:picMkLst>
            <pc:docMk/>
            <pc:sldMk cId="197267858" sldId="1226"/>
            <ac:picMk id="31" creationId="{00000000-0000-0000-0000-000000000000}"/>
          </ac:picMkLst>
        </pc:picChg>
      </pc:sldChg>
      <pc:sldChg chg="delSp modSp del mod ord">
        <pc:chgData name="Huang, Cheng" userId="dcee79f9-709d-4267-a116-b68b859be4e5" providerId="ADAL" clId="{D573D59E-5F30-40BF-8035-B33C02C15FBB}" dt="2022-05-07T16:36:52.782" v="840" actId="47"/>
        <pc:sldMkLst>
          <pc:docMk/>
          <pc:sldMk cId="1354810803" sldId="1227"/>
        </pc:sldMkLst>
        <pc:spChg chg="mod">
          <ac:chgData name="Huang, Cheng" userId="dcee79f9-709d-4267-a116-b68b859be4e5" providerId="ADAL" clId="{D573D59E-5F30-40BF-8035-B33C02C15FBB}" dt="2022-05-07T15:44:27.290" v="282" actId="20577"/>
          <ac:spMkLst>
            <pc:docMk/>
            <pc:sldMk cId="1354810803" sldId="1227"/>
            <ac:spMk id="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5:48:51.871" v="318" actId="115"/>
          <ac:spMkLst>
            <pc:docMk/>
            <pc:sldMk cId="1354810803" sldId="1227"/>
            <ac:spMk id="3" creationId="{00000000-0000-0000-0000-000000000000}"/>
          </ac:spMkLst>
        </pc:spChg>
        <pc:spChg chg="del">
          <ac:chgData name="Huang, Cheng" userId="dcee79f9-709d-4267-a116-b68b859be4e5" providerId="ADAL" clId="{D573D59E-5F30-40BF-8035-B33C02C15FBB}" dt="2022-05-07T15:47:39.446" v="308" actId="478"/>
          <ac:spMkLst>
            <pc:docMk/>
            <pc:sldMk cId="1354810803" sldId="1227"/>
            <ac:spMk id="5" creationId="{00000000-0000-0000-0000-000000000000}"/>
          </ac:spMkLst>
        </pc:spChg>
        <pc:spChg chg="del">
          <ac:chgData name="Huang, Cheng" userId="dcee79f9-709d-4267-a116-b68b859be4e5" providerId="ADAL" clId="{D573D59E-5F30-40BF-8035-B33C02C15FBB}" dt="2022-05-07T15:47:39.446" v="308" actId="478"/>
          <ac:spMkLst>
            <pc:docMk/>
            <pc:sldMk cId="1354810803" sldId="1227"/>
            <ac:spMk id="6" creationId="{00000000-0000-0000-0000-000000000000}"/>
          </ac:spMkLst>
        </pc:spChg>
      </pc:sldChg>
      <pc:sldChg chg="add">
        <pc:chgData name="Huang, Cheng" userId="dcee79f9-709d-4267-a116-b68b859be4e5" providerId="ADAL" clId="{D573D59E-5F30-40BF-8035-B33C02C15FBB}" dt="2022-05-07T19:42:15.196" v="1718"/>
        <pc:sldMkLst>
          <pc:docMk/>
          <pc:sldMk cId="4163157698" sldId="1227"/>
        </pc:sldMkLst>
      </pc:sldChg>
      <pc:sldChg chg="del">
        <pc:chgData name="Huang, Cheng" userId="dcee79f9-709d-4267-a116-b68b859be4e5" providerId="ADAL" clId="{D573D59E-5F30-40BF-8035-B33C02C15FBB}" dt="2022-05-07T16:36:40.354" v="839" actId="47"/>
        <pc:sldMkLst>
          <pc:docMk/>
          <pc:sldMk cId="2619096878" sldId="1228"/>
        </pc:sldMkLst>
      </pc:sldChg>
      <pc:sldChg chg="del">
        <pc:chgData name="Huang, Cheng" userId="dcee79f9-709d-4267-a116-b68b859be4e5" providerId="ADAL" clId="{D573D59E-5F30-40BF-8035-B33C02C15FBB}" dt="2022-05-07T16:02:25.275" v="476" actId="47"/>
        <pc:sldMkLst>
          <pc:docMk/>
          <pc:sldMk cId="2330614155" sldId="1229"/>
        </pc:sldMkLst>
      </pc:sldChg>
      <pc:sldChg chg="modSp del mod">
        <pc:chgData name="Huang, Cheng" userId="dcee79f9-709d-4267-a116-b68b859be4e5" providerId="ADAL" clId="{D573D59E-5F30-40BF-8035-B33C02C15FBB}" dt="2022-05-08T21:53:19.997" v="2276" actId="47"/>
        <pc:sldMkLst>
          <pc:docMk/>
          <pc:sldMk cId="3937192391" sldId="1230"/>
        </pc:sldMkLst>
        <pc:spChg chg="mod">
          <ac:chgData name="Huang, Cheng" userId="dcee79f9-709d-4267-a116-b68b859be4e5" providerId="ADAL" clId="{D573D59E-5F30-40BF-8035-B33C02C15FBB}" dt="2022-05-08T21:53:02.308" v="2274"/>
          <ac:spMkLst>
            <pc:docMk/>
            <pc:sldMk cId="3937192391" sldId="1230"/>
            <ac:spMk id="3" creationId="{00000000-0000-0000-0000-000000000000}"/>
          </ac:spMkLst>
        </pc:spChg>
      </pc:sldChg>
      <pc:sldChg chg="del">
        <pc:chgData name="Huang, Cheng" userId="dcee79f9-709d-4267-a116-b68b859be4e5" providerId="ADAL" clId="{D573D59E-5F30-40BF-8035-B33C02C15FBB}" dt="2022-05-07T14:45:52.759" v="151" actId="47"/>
        <pc:sldMkLst>
          <pc:docMk/>
          <pc:sldMk cId="2081111233" sldId="1231"/>
        </pc:sldMkLst>
      </pc:sldChg>
      <pc:sldChg chg="del">
        <pc:chgData name="Huang, Cheng" userId="dcee79f9-709d-4267-a116-b68b859be4e5" providerId="ADAL" clId="{D573D59E-5F30-40BF-8035-B33C02C15FBB}" dt="2022-05-07T14:45:54.864" v="152" actId="47"/>
        <pc:sldMkLst>
          <pc:docMk/>
          <pc:sldMk cId="69668530" sldId="1232"/>
        </pc:sldMkLst>
      </pc:sldChg>
      <pc:sldChg chg="add">
        <pc:chgData name="Huang, Cheng" userId="dcee79f9-709d-4267-a116-b68b859be4e5" providerId="ADAL" clId="{D573D59E-5F30-40BF-8035-B33C02C15FBB}" dt="2022-05-07T19:42:15.196" v="1718"/>
        <pc:sldMkLst>
          <pc:docMk/>
          <pc:sldMk cId="3061282257" sldId="1234"/>
        </pc:sldMkLst>
      </pc:sldChg>
      <pc:sldChg chg="add">
        <pc:chgData name="Huang, Cheng" userId="dcee79f9-709d-4267-a116-b68b859be4e5" providerId="ADAL" clId="{D573D59E-5F30-40BF-8035-B33C02C15FBB}" dt="2022-05-07T19:42:15.196" v="1718"/>
        <pc:sldMkLst>
          <pc:docMk/>
          <pc:sldMk cId="3415127682" sldId="1235"/>
        </pc:sldMkLst>
      </pc:sldChg>
      <pc:sldChg chg="add">
        <pc:chgData name="Huang, Cheng" userId="dcee79f9-709d-4267-a116-b68b859be4e5" providerId="ADAL" clId="{D573D59E-5F30-40BF-8035-B33C02C15FBB}" dt="2022-05-07T19:42:15.196" v="1718"/>
        <pc:sldMkLst>
          <pc:docMk/>
          <pc:sldMk cId="2390987348" sldId="1237"/>
        </pc:sldMkLst>
      </pc:sldChg>
      <pc:sldChg chg="add">
        <pc:chgData name="Huang, Cheng" userId="dcee79f9-709d-4267-a116-b68b859be4e5" providerId="ADAL" clId="{D573D59E-5F30-40BF-8035-B33C02C15FBB}" dt="2022-05-07T19:42:15.196" v="1718"/>
        <pc:sldMkLst>
          <pc:docMk/>
          <pc:sldMk cId="3739407901" sldId="1239"/>
        </pc:sldMkLst>
      </pc:sldChg>
      <pc:sldChg chg="delSp modSp add del mod">
        <pc:chgData name="Huang, Cheng" userId="dcee79f9-709d-4267-a116-b68b859be4e5" providerId="ADAL" clId="{D573D59E-5F30-40BF-8035-B33C02C15FBB}" dt="2022-05-07T16:02:21.834" v="474" actId="47"/>
        <pc:sldMkLst>
          <pc:docMk/>
          <pc:sldMk cId="2391999665" sldId="1247"/>
        </pc:sldMkLst>
        <pc:spChg chg="mod">
          <ac:chgData name="Huang, Cheng" userId="dcee79f9-709d-4267-a116-b68b859be4e5" providerId="ADAL" clId="{D573D59E-5F30-40BF-8035-B33C02C15FBB}" dt="2022-05-07T15:02:55.323" v="168" actId="20577"/>
          <ac:spMkLst>
            <pc:docMk/>
            <pc:sldMk cId="2391999665" sldId="1247"/>
            <ac:spMk id="2" creationId="{00000000-0000-0000-0000-000000000000}"/>
          </ac:spMkLst>
        </pc:spChg>
        <pc:spChg chg="del topLvl">
          <ac:chgData name="Huang, Cheng" userId="dcee79f9-709d-4267-a116-b68b859be4e5" providerId="ADAL" clId="{D573D59E-5F30-40BF-8035-B33C02C15FBB}" dt="2022-05-07T15:02:25.019" v="162" actId="478"/>
          <ac:spMkLst>
            <pc:docMk/>
            <pc:sldMk cId="2391999665" sldId="1247"/>
            <ac:spMk id="6" creationId="{1465B762-B8F2-4409-83ED-D046D93A2FD5}"/>
          </ac:spMkLst>
        </pc:spChg>
        <pc:spChg chg="del">
          <ac:chgData name="Huang, Cheng" userId="dcee79f9-709d-4267-a116-b68b859be4e5" providerId="ADAL" clId="{D573D59E-5F30-40BF-8035-B33C02C15FBB}" dt="2022-05-07T15:02:25.019" v="162" actId="478"/>
          <ac:spMkLst>
            <pc:docMk/>
            <pc:sldMk cId="2391999665" sldId="1247"/>
            <ac:spMk id="7" creationId="{1465B762-B8F2-4409-83ED-D046D93A2FD5}"/>
          </ac:spMkLst>
        </pc:spChg>
        <pc:grpChg chg="del">
          <ac:chgData name="Huang, Cheng" userId="dcee79f9-709d-4267-a116-b68b859be4e5" providerId="ADAL" clId="{D573D59E-5F30-40BF-8035-B33C02C15FBB}" dt="2022-05-07T15:02:25.019" v="162" actId="478"/>
          <ac:grpSpMkLst>
            <pc:docMk/>
            <pc:sldMk cId="2391999665" sldId="1247"/>
            <ac:grpSpMk id="5" creationId="{00000000-0000-0000-0000-000000000000}"/>
          </ac:grpSpMkLst>
        </pc:grpChg>
        <pc:grpChg chg="del">
          <ac:chgData name="Huang, Cheng" userId="dcee79f9-709d-4267-a116-b68b859be4e5" providerId="ADAL" clId="{D573D59E-5F30-40BF-8035-B33C02C15FBB}" dt="2022-05-07T15:02:25.019" v="162" actId="478"/>
          <ac:grpSpMkLst>
            <pc:docMk/>
            <pc:sldMk cId="2391999665" sldId="1247"/>
            <ac:grpSpMk id="19" creationId="{00000000-0000-0000-0000-000000000000}"/>
          </ac:grpSpMkLst>
        </pc:grpChg>
        <pc:graphicFrameChg chg="mod topLvl">
          <ac:chgData name="Huang, Cheng" userId="dcee79f9-709d-4267-a116-b68b859be4e5" providerId="ADAL" clId="{D573D59E-5F30-40BF-8035-B33C02C15FBB}" dt="2022-05-07T15:02:28.292" v="164" actId="1076"/>
          <ac:graphicFrameMkLst>
            <pc:docMk/>
            <pc:sldMk cId="2391999665" sldId="1247"/>
            <ac:graphicFrameMk id="4" creationId="{CDD7DE45-6EE5-4799-B769-459151EDBA39}"/>
          </ac:graphicFrameMkLst>
        </pc:graphicFrameChg>
        <pc:cxnChg chg="del mod">
          <ac:chgData name="Huang, Cheng" userId="dcee79f9-709d-4267-a116-b68b859be4e5" providerId="ADAL" clId="{D573D59E-5F30-40BF-8035-B33C02C15FBB}" dt="2022-05-07T15:02:25.019" v="162" actId="478"/>
          <ac:cxnSpMkLst>
            <pc:docMk/>
            <pc:sldMk cId="2391999665" sldId="1247"/>
            <ac:cxnSpMk id="8" creationId="{00000000-0000-0000-0000-000000000000}"/>
          </ac:cxnSpMkLst>
        </pc:cxnChg>
        <pc:cxnChg chg="del mod">
          <ac:chgData name="Huang, Cheng" userId="dcee79f9-709d-4267-a116-b68b859be4e5" providerId="ADAL" clId="{D573D59E-5F30-40BF-8035-B33C02C15FBB}" dt="2022-05-07T15:02:25.019" v="162" actId="478"/>
          <ac:cxnSpMkLst>
            <pc:docMk/>
            <pc:sldMk cId="2391999665" sldId="1247"/>
            <ac:cxnSpMk id="9" creationId="{00000000-0000-0000-0000-000000000000}"/>
          </ac:cxnSpMkLst>
        </pc:cxnChg>
      </pc:sldChg>
      <pc:sldChg chg="modSp add mod modTransition">
        <pc:chgData name="Huang, Cheng" userId="dcee79f9-709d-4267-a116-b68b859be4e5" providerId="ADAL" clId="{D573D59E-5F30-40BF-8035-B33C02C15FBB}" dt="2022-05-08T22:08:48.597" v="2582" actId="20577"/>
        <pc:sldMkLst>
          <pc:docMk/>
          <pc:sldMk cId="1215407775" sldId="1256"/>
        </pc:sldMkLst>
        <pc:spChg chg="mod">
          <ac:chgData name="Huang, Cheng" userId="dcee79f9-709d-4267-a116-b68b859be4e5" providerId="ADAL" clId="{D573D59E-5F30-40BF-8035-B33C02C15FBB}" dt="2022-05-08T22:08:48.597" v="2582" actId="20577"/>
          <ac:spMkLst>
            <pc:docMk/>
            <pc:sldMk cId="1215407775" sldId="1256"/>
            <ac:spMk id="3" creationId="{6A40F2ED-4B6B-0845-88B7-1BD4F6B631D7}"/>
          </ac:spMkLst>
        </pc:spChg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3706085776" sldId="1290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2375358369" sldId="1295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4120778741" sldId="1297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780748481" sldId="1299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2480819726" sldId="1301"/>
        </pc:sldMkLst>
      </pc:sldChg>
      <pc:sldChg chg="addSp delSp modSp add del mod">
        <pc:chgData name="Huang, Cheng" userId="dcee79f9-709d-4267-a116-b68b859be4e5" providerId="ADAL" clId="{D573D59E-5F30-40BF-8035-B33C02C15FBB}" dt="2022-05-07T18:37:13.607" v="1312"/>
        <pc:sldMkLst>
          <pc:docMk/>
          <pc:sldMk cId="3020765159" sldId="1302"/>
        </pc:sldMkLst>
        <pc:spChg chg="mod">
          <ac:chgData name="Huang, Cheng" userId="dcee79f9-709d-4267-a116-b68b859be4e5" providerId="ADAL" clId="{D573D59E-5F30-40BF-8035-B33C02C15FBB}" dt="2022-05-07T17:49:15.470" v="1261" actId="20577"/>
          <ac:spMkLst>
            <pc:docMk/>
            <pc:sldMk cId="3020765159" sldId="1302"/>
            <ac:spMk id="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8:36:36.751" v="1308" actId="255"/>
          <ac:spMkLst>
            <pc:docMk/>
            <pc:sldMk cId="3020765159" sldId="1302"/>
            <ac:spMk id="3" creationId="{00000000-0000-0000-0000-000000000000}"/>
          </ac:spMkLst>
        </pc:spChg>
        <pc:graphicFrameChg chg="add mod">
          <ac:chgData name="Huang, Cheng" userId="dcee79f9-709d-4267-a116-b68b859be4e5" providerId="ADAL" clId="{D573D59E-5F30-40BF-8035-B33C02C15FBB}" dt="2022-05-07T18:37:13.607" v="1312"/>
          <ac:graphicFrameMkLst>
            <pc:docMk/>
            <pc:sldMk cId="3020765159" sldId="1302"/>
            <ac:graphicFrameMk id="6" creationId="{FF89C0C5-C7FA-AD17-7BF1-A034279BF29E}"/>
          </ac:graphicFrameMkLst>
        </pc:graphicFrameChg>
        <pc:graphicFrameChg chg="del mod">
          <ac:chgData name="Huang, Cheng" userId="dcee79f9-709d-4267-a116-b68b859be4e5" providerId="ADAL" clId="{D573D59E-5F30-40BF-8035-B33C02C15FBB}" dt="2022-05-07T17:52:53.394" v="1279" actId="478"/>
          <ac:graphicFrameMkLst>
            <pc:docMk/>
            <pc:sldMk cId="3020765159" sldId="1302"/>
            <ac:graphicFrameMk id="20" creationId="{18D9A334-1CCA-461F-8B1B-F025938BEB0A}"/>
          </ac:graphicFrameMkLst>
        </pc:graphicFrameChg>
      </pc:sldChg>
      <pc:sldChg chg="addSp delSp modSp new mod modAnim">
        <pc:chgData name="Huang, Cheng" userId="dcee79f9-709d-4267-a116-b68b859be4e5" providerId="ADAL" clId="{D573D59E-5F30-40BF-8035-B33C02C15FBB}" dt="2022-05-07T17:42:16.676" v="1244"/>
        <pc:sldMkLst>
          <pc:docMk/>
          <pc:sldMk cId="2942850591" sldId="1303"/>
        </pc:sldMkLst>
        <pc:spChg chg="mod">
          <ac:chgData name="Huang, Cheng" userId="dcee79f9-709d-4267-a116-b68b859be4e5" providerId="ADAL" clId="{D573D59E-5F30-40BF-8035-B33C02C15FBB}" dt="2022-05-07T15:12:24.720" v="223" actId="255"/>
          <ac:spMkLst>
            <pc:docMk/>
            <pc:sldMk cId="2942850591" sldId="1303"/>
            <ac:spMk id="2" creationId="{591F826D-74EA-B8C5-9820-FC2C8768ACCD}"/>
          </ac:spMkLst>
        </pc:spChg>
        <pc:spChg chg="mod">
          <ac:chgData name="Huang, Cheng" userId="dcee79f9-709d-4267-a116-b68b859be4e5" providerId="ADAL" clId="{D573D59E-5F30-40BF-8035-B33C02C15FBB}" dt="2022-05-07T15:35:11.939" v="268" actId="1036"/>
          <ac:spMkLst>
            <pc:docMk/>
            <pc:sldMk cId="2942850591" sldId="1303"/>
            <ac:spMk id="6" creationId="{3C6F54B6-5AE2-0EB8-F8FB-F9289472C457}"/>
          </ac:spMkLst>
        </pc:spChg>
        <pc:spChg chg="add del mod">
          <ac:chgData name="Huang, Cheng" userId="dcee79f9-709d-4267-a116-b68b859be4e5" providerId="ADAL" clId="{D573D59E-5F30-40BF-8035-B33C02C15FBB}" dt="2022-05-07T15:34:12.614" v="254" actId="478"/>
          <ac:spMkLst>
            <pc:docMk/>
            <pc:sldMk cId="2942850591" sldId="1303"/>
            <ac:spMk id="8" creationId="{8685B7B6-8354-5C80-432F-A7BFC4970A08}"/>
          </ac:spMkLst>
        </pc:spChg>
        <pc:spChg chg="mod">
          <ac:chgData name="Huang, Cheng" userId="dcee79f9-709d-4267-a116-b68b859be4e5" providerId="ADAL" clId="{D573D59E-5F30-40BF-8035-B33C02C15FBB}" dt="2022-05-07T17:10:05.200" v="965" actId="113"/>
          <ac:spMkLst>
            <pc:docMk/>
            <pc:sldMk cId="2942850591" sldId="1303"/>
            <ac:spMk id="9" creationId="{D9BB0AD6-1440-A98D-5D5F-E53F3B2517E2}"/>
          </ac:spMkLst>
        </pc:spChg>
        <pc:spChg chg="add mod topLvl">
          <ac:chgData name="Huang, Cheng" userId="dcee79f9-709d-4267-a116-b68b859be4e5" providerId="ADAL" clId="{D573D59E-5F30-40BF-8035-B33C02C15FBB}" dt="2022-05-07T17:42:10.412" v="1243" actId="164"/>
          <ac:spMkLst>
            <pc:docMk/>
            <pc:sldMk cId="2942850591" sldId="1303"/>
            <ac:spMk id="11" creationId="{108C5EF6-AE4F-62B0-052E-E880F2DCCD51}"/>
          </ac:spMkLst>
        </pc:spChg>
        <pc:grpChg chg="add mod">
          <ac:chgData name="Huang, Cheng" userId="dcee79f9-709d-4267-a116-b68b859be4e5" providerId="ADAL" clId="{D573D59E-5F30-40BF-8035-B33C02C15FBB}" dt="2022-05-07T17:38:35.199" v="1235" actId="1076"/>
          <ac:grpSpMkLst>
            <pc:docMk/>
            <pc:sldMk cId="2942850591" sldId="1303"/>
            <ac:grpSpMk id="4" creationId="{ECC7B7DA-F74A-E349-57A9-889E20EF5B6C}"/>
          </ac:grpSpMkLst>
        </pc:grpChg>
        <pc:grpChg chg="mod">
          <ac:chgData name="Huang, Cheng" userId="dcee79f9-709d-4267-a116-b68b859be4e5" providerId="ADAL" clId="{D573D59E-5F30-40BF-8035-B33C02C15FBB}" dt="2022-05-07T15:33:47.217" v="248"/>
          <ac:grpSpMkLst>
            <pc:docMk/>
            <pc:sldMk cId="2942850591" sldId="1303"/>
            <ac:grpSpMk id="5" creationId="{5A0DEED7-41D3-9BB9-7C29-2D5A7C55A0B4}"/>
          </ac:grpSpMkLst>
        </pc:grpChg>
        <pc:grpChg chg="add del mod">
          <ac:chgData name="Huang, Cheng" userId="dcee79f9-709d-4267-a116-b68b859be4e5" providerId="ADAL" clId="{D573D59E-5F30-40BF-8035-B33C02C15FBB}" dt="2022-05-07T17:41:49.829" v="1240" actId="165"/>
          <ac:grpSpMkLst>
            <pc:docMk/>
            <pc:sldMk cId="2942850591" sldId="1303"/>
            <ac:grpSpMk id="12" creationId="{7FD2DB50-821C-BD4A-53FF-8CA2135E9A1B}"/>
          </ac:grpSpMkLst>
        </pc:grpChg>
        <pc:grpChg chg="add mod">
          <ac:chgData name="Huang, Cheng" userId="dcee79f9-709d-4267-a116-b68b859be4e5" providerId="ADAL" clId="{D573D59E-5F30-40BF-8035-B33C02C15FBB}" dt="2022-05-07T17:42:10.412" v="1243" actId="164"/>
          <ac:grpSpMkLst>
            <pc:docMk/>
            <pc:sldMk cId="2942850591" sldId="1303"/>
            <ac:grpSpMk id="13" creationId="{BE0E475E-1394-2858-310C-9618943D3332}"/>
          </ac:grpSpMkLst>
        </pc:grpChg>
        <pc:picChg chg="mod">
          <ac:chgData name="Huang, Cheng" userId="dcee79f9-709d-4267-a116-b68b859be4e5" providerId="ADAL" clId="{D573D59E-5F30-40BF-8035-B33C02C15FBB}" dt="2022-05-07T15:33:47.217" v="248"/>
          <ac:picMkLst>
            <pc:docMk/>
            <pc:sldMk cId="2942850591" sldId="1303"/>
            <ac:picMk id="7" creationId="{5CE82EB8-DF2A-F414-5006-14650E7DE946}"/>
          </ac:picMkLst>
        </pc:picChg>
        <pc:picChg chg="add mod topLvl">
          <ac:chgData name="Huang, Cheng" userId="dcee79f9-709d-4267-a116-b68b859be4e5" providerId="ADAL" clId="{D573D59E-5F30-40BF-8035-B33C02C15FBB}" dt="2022-05-07T17:42:10.412" v="1243" actId="164"/>
          <ac:picMkLst>
            <pc:docMk/>
            <pc:sldMk cId="2942850591" sldId="1303"/>
            <ac:picMk id="10" creationId="{AE5623B3-C253-93B2-98F6-C688A1444E6D}"/>
          </ac:picMkLst>
        </pc:picChg>
      </pc:sldChg>
      <pc:sldChg chg="addSp delSp modSp new mod">
        <pc:chgData name="Huang, Cheng" userId="dcee79f9-709d-4267-a116-b68b859be4e5" providerId="ADAL" clId="{D573D59E-5F30-40BF-8035-B33C02C15FBB}" dt="2022-05-07T16:29:18.676" v="821"/>
        <pc:sldMkLst>
          <pc:docMk/>
          <pc:sldMk cId="794802556" sldId="1304"/>
        </pc:sldMkLst>
        <pc:spChg chg="mod">
          <ac:chgData name="Huang, Cheng" userId="dcee79f9-709d-4267-a116-b68b859be4e5" providerId="ADAL" clId="{D573D59E-5F30-40BF-8035-B33C02C15FBB}" dt="2022-05-07T15:57:03.196" v="381" actId="20577"/>
          <ac:spMkLst>
            <pc:docMk/>
            <pc:sldMk cId="794802556" sldId="1304"/>
            <ac:spMk id="2" creationId="{104F6B7C-6DDC-CBD6-B482-CEB096203C0B}"/>
          </ac:spMkLst>
        </pc:spChg>
        <pc:spChg chg="mod">
          <ac:chgData name="Huang, Cheng" userId="dcee79f9-709d-4267-a116-b68b859be4e5" providerId="ADAL" clId="{D573D59E-5F30-40BF-8035-B33C02C15FBB}" dt="2022-05-07T16:09:49.548" v="661" actId="20577"/>
          <ac:spMkLst>
            <pc:docMk/>
            <pc:sldMk cId="794802556" sldId="1304"/>
            <ac:spMk id="3" creationId="{FCFCF234-997F-4881-A6A4-FDC560D2F00D}"/>
          </ac:spMkLst>
        </pc:spChg>
        <pc:spChg chg="add del mod">
          <ac:chgData name="Huang, Cheng" userId="dcee79f9-709d-4267-a116-b68b859be4e5" providerId="ADAL" clId="{D573D59E-5F30-40BF-8035-B33C02C15FBB}" dt="2022-05-07T16:29:18.676" v="821"/>
          <ac:spMkLst>
            <pc:docMk/>
            <pc:sldMk cId="794802556" sldId="1304"/>
            <ac:spMk id="10" creationId="{2809BC86-BF19-717D-AFE7-C41FDE1AAE6B}"/>
          </ac:spMkLst>
        </pc:spChg>
        <pc:graphicFrameChg chg="add mod">
          <ac:chgData name="Huang, Cheng" userId="dcee79f9-709d-4267-a116-b68b859be4e5" providerId="ADAL" clId="{D573D59E-5F30-40BF-8035-B33C02C15FBB}" dt="2022-05-07T16:20:03.778" v="772"/>
          <ac:graphicFrameMkLst>
            <pc:docMk/>
            <pc:sldMk cId="794802556" sldId="1304"/>
            <ac:graphicFrameMk id="4" creationId="{AB7A2140-1A21-B5E9-3DAA-BFFCA69E994B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6:20:36.629" v="778"/>
          <ac:graphicFrameMkLst>
            <pc:docMk/>
            <pc:sldMk cId="794802556" sldId="1304"/>
            <ac:graphicFrameMk id="5" creationId="{655D0729-C81A-A923-3BAF-63423CFCEFEF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6:10:05.131" v="701" actId="1035"/>
          <ac:graphicFrameMkLst>
            <pc:docMk/>
            <pc:sldMk cId="794802556" sldId="1304"/>
            <ac:graphicFrameMk id="6" creationId="{A7E3EC56-809A-0976-3FFD-566CB168B688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6:10:05.131" v="701" actId="1035"/>
          <ac:graphicFrameMkLst>
            <pc:docMk/>
            <pc:sldMk cId="794802556" sldId="1304"/>
            <ac:graphicFrameMk id="7" creationId="{4AB89250-3941-C90F-8738-EA1DFA60424D}"/>
          </ac:graphicFrameMkLst>
        </pc:graphicFrameChg>
        <pc:graphicFrameChg chg="add del mod">
          <ac:chgData name="Huang, Cheng" userId="dcee79f9-709d-4267-a116-b68b859be4e5" providerId="ADAL" clId="{D573D59E-5F30-40BF-8035-B33C02C15FBB}" dt="2022-05-07T16:05:04.842" v="604" actId="478"/>
          <ac:graphicFrameMkLst>
            <pc:docMk/>
            <pc:sldMk cId="794802556" sldId="1304"/>
            <ac:graphicFrameMk id="8" creationId="{CE710796-3E64-7468-1B4B-4382ACE5D776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6:20:47.229" v="779"/>
          <ac:graphicFrameMkLst>
            <pc:docMk/>
            <pc:sldMk cId="794802556" sldId="1304"/>
            <ac:graphicFrameMk id="9" creationId="{4C7D474B-9E26-E0AE-28AA-B324BFDDE687}"/>
          </ac:graphicFrameMkLst>
        </pc:graphicFrameChg>
      </pc:sldChg>
      <pc:sldChg chg="addSp delSp modSp add mod">
        <pc:chgData name="Huang, Cheng" userId="dcee79f9-709d-4267-a116-b68b859be4e5" providerId="ADAL" clId="{D573D59E-5F30-40BF-8035-B33C02C15FBB}" dt="2022-05-07T17:12:49.106" v="1003"/>
        <pc:sldMkLst>
          <pc:docMk/>
          <pc:sldMk cId="440647952" sldId="1305"/>
        </pc:sldMkLst>
        <pc:spChg chg="mod">
          <ac:chgData name="Huang, Cheng" userId="dcee79f9-709d-4267-a116-b68b859be4e5" providerId="ADAL" clId="{D573D59E-5F30-40BF-8035-B33C02C15FBB}" dt="2022-05-07T16:34:53.218" v="836" actId="207"/>
          <ac:spMkLst>
            <pc:docMk/>
            <pc:sldMk cId="440647952" sldId="1305"/>
            <ac:spMk id="2" creationId="{00000000-0000-0000-0000-000000000000}"/>
          </ac:spMkLst>
        </pc:spChg>
        <pc:spChg chg="mod">
          <ac:chgData name="Huang, Cheng" userId="dcee79f9-709d-4267-a116-b68b859be4e5" providerId="ADAL" clId="{D573D59E-5F30-40BF-8035-B33C02C15FBB}" dt="2022-05-07T16:28:27.360" v="815" actId="1035"/>
          <ac:spMkLst>
            <pc:docMk/>
            <pc:sldMk cId="440647952" sldId="1305"/>
            <ac:spMk id="8" creationId="{00000000-0000-0000-0000-000000000000}"/>
          </ac:spMkLst>
        </pc:spChg>
        <pc:spChg chg="add mod">
          <ac:chgData name="Huang, Cheng" userId="dcee79f9-709d-4267-a116-b68b859be4e5" providerId="ADAL" clId="{D573D59E-5F30-40BF-8035-B33C02C15FBB}" dt="2022-05-07T16:28:27.360" v="815" actId="1035"/>
          <ac:spMkLst>
            <pc:docMk/>
            <pc:sldMk cId="440647952" sldId="1305"/>
            <ac:spMk id="12" creationId="{5C983671-9CF8-DDA8-F204-6A34385C9AAB}"/>
          </ac:spMkLst>
        </pc:spChg>
        <pc:spChg chg="del">
          <ac:chgData name="Huang, Cheng" userId="dcee79f9-709d-4267-a116-b68b859be4e5" providerId="ADAL" clId="{D573D59E-5F30-40BF-8035-B33C02C15FBB}" dt="2022-05-07T16:14:18.094" v="733" actId="478"/>
          <ac:spMkLst>
            <pc:docMk/>
            <pc:sldMk cId="440647952" sldId="1305"/>
            <ac:spMk id="16" creationId="{00000000-0000-0000-0000-000000000000}"/>
          </ac:spMkLst>
        </pc:spChg>
        <pc:spChg chg="add mod">
          <ac:chgData name="Huang, Cheng" userId="dcee79f9-709d-4267-a116-b68b859be4e5" providerId="ADAL" clId="{D573D59E-5F30-40BF-8035-B33C02C15FBB}" dt="2022-05-07T16:28:53.189" v="819"/>
          <ac:spMkLst>
            <pc:docMk/>
            <pc:sldMk cId="440647952" sldId="1305"/>
            <ac:spMk id="17" creationId="{5D6568D9-C04F-E1C0-4BA2-3B1DF14715D9}"/>
          </ac:spMkLst>
        </pc:spChg>
        <pc:graphicFrameChg chg="mod">
          <ac:chgData name="Huang, Cheng" userId="dcee79f9-709d-4267-a116-b68b859be4e5" providerId="ADAL" clId="{D573D59E-5F30-40BF-8035-B33C02C15FBB}" dt="2022-05-07T16:29:50.074" v="826"/>
          <ac:graphicFrameMkLst>
            <pc:docMk/>
            <pc:sldMk cId="440647952" sldId="1305"/>
            <ac:graphicFrameMk id="9" creationId="{00000000-0000-0000-0000-000000000000}"/>
          </ac:graphicFrameMkLst>
        </pc:graphicFrameChg>
        <pc:graphicFrameChg chg="mod">
          <ac:chgData name="Huang, Cheng" userId="dcee79f9-709d-4267-a116-b68b859be4e5" providerId="ADAL" clId="{D573D59E-5F30-40BF-8035-B33C02C15FBB}" dt="2022-05-07T16:29:56.525" v="828"/>
          <ac:graphicFrameMkLst>
            <pc:docMk/>
            <pc:sldMk cId="440647952" sldId="1305"/>
            <ac:graphicFrameMk id="10" creationId="{E5A58460-70D6-E8B8-F2C8-0E63CAAC68B5}"/>
          </ac:graphicFrameMkLst>
        </pc:graphicFrameChg>
        <pc:graphicFrameChg chg="add del mod">
          <ac:chgData name="Huang, Cheng" userId="dcee79f9-709d-4267-a116-b68b859be4e5" providerId="ADAL" clId="{D573D59E-5F30-40BF-8035-B33C02C15FBB}" dt="2022-05-07T16:26:57.680" v="798" actId="478"/>
          <ac:graphicFrameMkLst>
            <pc:docMk/>
            <pc:sldMk cId="440647952" sldId="1305"/>
            <ac:graphicFrameMk id="14" creationId="{CBCB644B-AC32-36B2-0BC6-AA5D0104024B}"/>
          </ac:graphicFrameMkLst>
        </pc:graphicFrameChg>
        <pc:graphicFrameChg chg="add mod">
          <ac:chgData name="Huang, Cheng" userId="dcee79f9-709d-4267-a116-b68b859be4e5" providerId="ADAL" clId="{D573D59E-5F30-40BF-8035-B33C02C15FBB}" dt="2022-05-07T17:12:49.106" v="1003"/>
          <ac:graphicFrameMkLst>
            <pc:docMk/>
            <pc:sldMk cId="440647952" sldId="1305"/>
            <ac:graphicFrameMk id="15" creationId="{522084D3-3C86-30EA-9435-5A0C942B87B1}"/>
          </ac:graphicFrameMkLst>
        </pc:graphicFrameChg>
        <pc:cxnChg chg="add mod">
          <ac:chgData name="Huang, Cheng" userId="dcee79f9-709d-4267-a116-b68b859be4e5" providerId="ADAL" clId="{D573D59E-5F30-40BF-8035-B33C02C15FBB}" dt="2022-05-07T16:28:34.608" v="817" actId="14100"/>
          <ac:cxnSpMkLst>
            <pc:docMk/>
            <pc:sldMk cId="440647952" sldId="1305"/>
            <ac:cxnSpMk id="13" creationId="{8CAE42EE-0B3A-4225-B837-41B7BE4835C9}"/>
          </ac:cxnSpMkLst>
        </pc:cxnChg>
      </pc:sldChg>
      <pc:sldChg chg="addSp delSp modSp add mod">
        <pc:chgData name="Huang, Cheng" userId="dcee79f9-709d-4267-a116-b68b859be4e5" providerId="ADAL" clId="{D573D59E-5F30-40BF-8035-B33C02C15FBB}" dt="2022-05-07T16:35:10.030" v="838"/>
        <pc:sldMkLst>
          <pc:docMk/>
          <pc:sldMk cId="1149781795" sldId="1306"/>
        </pc:sldMkLst>
        <pc:spChg chg="mod">
          <ac:chgData name="Huang, Cheng" userId="dcee79f9-709d-4267-a116-b68b859be4e5" providerId="ADAL" clId="{D573D59E-5F30-40BF-8035-B33C02C15FBB}" dt="2022-05-07T16:35:10.030" v="838"/>
          <ac:spMkLst>
            <pc:docMk/>
            <pc:sldMk cId="1149781795" sldId="1306"/>
            <ac:spMk id="2" creationId="{00000000-0000-0000-0000-000000000000}"/>
          </ac:spMkLst>
        </pc:spChg>
        <pc:spChg chg="del">
          <ac:chgData name="Huang, Cheng" userId="dcee79f9-709d-4267-a116-b68b859be4e5" providerId="ADAL" clId="{D573D59E-5F30-40BF-8035-B33C02C15FBB}" dt="2022-05-07T16:29:28.307" v="823" actId="478"/>
          <ac:spMkLst>
            <pc:docMk/>
            <pc:sldMk cId="1149781795" sldId="1306"/>
            <ac:spMk id="12" creationId="{5C983671-9CF8-DDA8-F204-6A34385C9AAB}"/>
          </ac:spMkLst>
        </pc:spChg>
        <pc:spChg chg="add mod">
          <ac:chgData name="Huang, Cheng" userId="dcee79f9-709d-4267-a116-b68b859be4e5" providerId="ADAL" clId="{D573D59E-5F30-40BF-8035-B33C02C15FBB}" dt="2022-05-07T16:29:28.777" v="824"/>
          <ac:spMkLst>
            <pc:docMk/>
            <pc:sldMk cId="1149781795" sldId="1306"/>
            <ac:spMk id="14" creationId="{D3527B02-B57A-C5D4-B70C-E162CDEEE16B}"/>
          </ac:spMkLst>
        </pc:spChg>
        <pc:spChg chg="del">
          <ac:chgData name="Huang, Cheng" userId="dcee79f9-709d-4267-a116-b68b859be4e5" providerId="ADAL" clId="{D573D59E-5F30-40BF-8035-B33C02C15FBB}" dt="2022-05-07T16:29:28.307" v="823" actId="478"/>
          <ac:spMkLst>
            <pc:docMk/>
            <pc:sldMk cId="1149781795" sldId="1306"/>
            <ac:spMk id="17" creationId="{5D6568D9-C04F-E1C0-4BA2-3B1DF14715D9}"/>
          </ac:spMkLst>
        </pc:spChg>
        <pc:graphicFrameChg chg="mod">
          <ac:chgData name="Huang, Cheng" userId="dcee79f9-709d-4267-a116-b68b859be4e5" providerId="ADAL" clId="{D573D59E-5F30-40BF-8035-B33C02C15FBB}" dt="2022-05-07T16:30:01.343" v="830"/>
          <ac:graphicFrameMkLst>
            <pc:docMk/>
            <pc:sldMk cId="1149781795" sldId="1306"/>
            <ac:graphicFrameMk id="10" creationId="{E5A58460-70D6-E8B8-F2C8-0E63CAAC68B5}"/>
          </ac:graphicFrameMkLst>
        </pc:graphicFrameChg>
        <pc:graphicFrameChg chg="del">
          <ac:chgData name="Huang, Cheng" userId="dcee79f9-709d-4267-a116-b68b859be4e5" providerId="ADAL" clId="{D573D59E-5F30-40BF-8035-B33C02C15FBB}" dt="2022-05-07T16:29:28.307" v="823" actId="478"/>
          <ac:graphicFrameMkLst>
            <pc:docMk/>
            <pc:sldMk cId="1149781795" sldId="1306"/>
            <ac:graphicFrameMk id="15" creationId="{522084D3-3C86-30EA-9435-5A0C942B87B1}"/>
          </ac:graphicFrameMkLst>
        </pc:graphicFrameChg>
        <pc:cxnChg chg="del">
          <ac:chgData name="Huang, Cheng" userId="dcee79f9-709d-4267-a116-b68b859be4e5" providerId="ADAL" clId="{D573D59E-5F30-40BF-8035-B33C02C15FBB}" dt="2022-05-07T16:29:28.307" v="823" actId="478"/>
          <ac:cxnSpMkLst>
            <pc:docMk/>
            <pc:sldMk cId="1149781795" sldId="1306"/>
            <ac:cxnSpMk id="13" creationId="{8CAE42EE-0B3A-4225-B837-41B7BE4835C9}"/>
          </ac:cxnSpMkLst>
        </pc:cxnChg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301188527" sldId="1337"/>
        </pc:sldMkLst>
      </pc:sldChg>
      <pc:sldChg chg="del">
        <pc:chgData name="Huang, Cheng" userId="dcee79f9-709d-4267-a116-b68b859be4e5" providerId="ADAL" clId="{D573D59E-5F30-40BF-8035-B33C02C15FBB}" dt="2022-05-07T14:46:48.187" v="153" actId="47"/>
        <pc:sldMkLst>
          <pc:docMk/>
          <pc:sldMk cId="2946254018" sldId="1338"/>
        </pc:sldMkLst>
      </pc:sldChg>
      <pc:sldChg chg="del">
        <pc:chgData name="Huang, Cheng" userId="dcee79f9-709d-4267-a116-b68b859be4e5" providerId="ADAL" clId="{D573D59E-5F30-40BF-8035-B33C02C15FBB}" dt="2022-05-07T01:43:17.556" v="149" actId="47"/>
        <pc:sldMkLst>
          <pc:docMk/>
          <pc:sldMk cId="255934798" sldId="1339"/>
        </pc:sldMkLst>
      </pc:sldChg>
      <pc:sldChg chg="modSp add mod">
        <pc:chgData name="Huang, Cheng" userId="dcee79f9-709d-4267-a116-b68b859be4e5" providerId="ADAL" clId="{D573D59E-5F30-40BF-8035-B33C02C15FBB}" dt="2022-05-07T19:36:13.255" v="1716" actId="255"/>
        <pc:sldMkLst>
          <pc:docMk/>
          <pc:sldMk cId="2593232987" sldId="1339"/>
        </pc:sldMkLst>
        <pc:spChg chg="mod">
          <ac:chgData name="Huang, Cheng" userId="dcee79f9-709d-4267-a116-b68b859be4e5" providerId="ADAL" clId="{D573D59E-5F30-40BF-8035-B33C02C15FBB}" dt="2022-05-07T19:36:13.255" v="1716" actId="255"/>
          <ac:spMkLst>
            <pc:docMk/>
            <pc:sldMk cId="2593232987" sldId="1339"/>
            <ac:spMk id="219" creationId="{00000000-0000-0000-0000-000000000000}"/>
          </ac:spMkLst>
        </pc:spChg>
      </pc:sldChg>
      <pc:sldChg chg="addSp modSp new mod">
        <pc:chgData name="Huang, Cheng" userId="dcee79f9-709d-4267-a116-b68b859be4e5" providerId="ADAL" clId="{D573D59E-5F30-40BF-8035-B33C02C15FBB}" dt="2022-05-07T20:10:16.008" v="2048" actId="255"/>
        <pc:sldMkLst>
          <pc:docMk/>
          <pc:sldMk cId="511097221" sldId="1340"/>
        </pc:sldMkLst>
        <pc:spChg chg="mod">
          <ac:chgData name="Huang, Cheng" userId="dcee79f9-709d-4267-a116-b68b859be4e5" providerId="ADAL" clId="{D573D59E-5F30-40BF-8035-B33C02C15FBB}" dt="2022-05-07T20:10:16.008" v="2048" actId="255"/>
          <ac:spMkLst>
            <pc:docMk/>
            <pc:sldMk cId="511097221" sldId="1340"/>
            <ac:spMk id="2" creationId="{7F0A9824-FF10-5C12-8AFB-40820E9712F3}"/>
          </ac:spMkLst>
        </pc:spChg>
        <pc:graphicFrameChg chg="add mod">
          <ac:chgData name="Huang, Cheng" userId="dcee79f9-709d-4267-a116-b68b859be4e5" providerId="ADAL" clId="{D573D59E-5F30-40BF-8035-B33C02C15FBB}" dt="2022-05-07T20:09:02.565" v="1879" actId="1076"/>
          <ac:graphicFrameMkLst>
            <pc:docMk/>
            <pc:sldMk cId="511097221" sldId="1340"/>
            <ac:graphicFrameMk id="5" creationId="{B201482A-B807-2252-A0F8-244643300780}"/>
          </ac:graphicFrameMkLst>
        </pc:graphicFrameChg>
        <pc:picChg chg="add mod">
          <ac:chgData name="Huang, Cheng" userId="dcee79f9-709d-4267-a116-b68b859be4e5" providerId="ADAL" clId="{D573D59E-5F30-40BF-8035-B33C02C15FBB}" dt="2022-05-07T20:08:47.118" v="1873" actId="1076"/>
          <ac:picMkLst>
            <pc:docMk/>
            <pc:sldMk cId="511097221" sldId="1340"/>
            <ac:picMk id="4" creationId="{29BCCFBF-7EB3-6215-1F6D-FEA4AA9CEC3B}"/>
          </ac:picMkLst>
        </pc:picChg>
      </pc:sldChg>
      <pc:sldChg chg="modSp new mod">
        <pc:chgData name="Huang, Cheng" userId="dcee79f9-709d-4267-a116-b68b859be4e5" providerId="ADAL" clId="{D573D59E-5F30-40BF-8035-B33C02C15FBB}" dt="2022-05-08T21:34:11.450" v="2068" actId="20577"/>
        <pc:sldMkLst>
          <pc:docMk/>
          <pc:sldMk cId="3766485250" sldId="1341"/>
        </pc:sldMkLst>
        <pc:spChg chg="mod">
          <ac:chgData name="Huang, Cheng" userId="dcee79f9-709d-4267-a116-b68b859be4e5" providerId="ADAL" clId="{D573D59E-5F30-40BF-8035-B33C02C15FBB}" dt="2022-05-08T21:34:11.450" v="2068" actId="20577"/>
          <ac:spMkLst>
            <pc:docMk/>
            <pc:sldMk cId="3766485250" sldId="1341"/>
            <ac:spMk id="2" creationId="{454B4390-0CDB-7E2B-323D-42315F914A3C}"/>
          </ac:spMkLst>
        </pc:spChg>
      </pc:sldChg>
      <pc:sldChg chg="addSp modSp new mod">
        <pc:chgData name="Huang, Cheng" userId="dcee79f9-709d-4267-a116-b68b859be4e5" providerId="ADAL" clId="{D573D59E-5F30-40BF-8035-B33C02C15FBB}" dt="2022-05-08T22:19:31.264" v="2601" actId="20577"/>
        <pc:sldMkLst>
          <pc:docMk/>
          <pc:sldMk cId="1649667085" sldId="1342"/>
        </pc:sldMkLst>
        <pc:spChg chg="mod">
          <ac:chgData name="Huang, Cheng" userId="dcee79f9-709d-4267-a116-b68b859be4e5" providerId="ADAL" clId="{D573D59E-5F30-40BF-8035-B33C02C15FBB}" dt="2022-05-08T22:18:44.051" v="2583"/>
          <ac:spMkLst>
            <pc:docMk/>
            <pc:sldMk cId="1649667085" sldId="1342"/>
            <ac:spMk id="7" creationId="{675758E8-73BD-35DC-60B4-3735B3383E14}"/>
          </ac:spMkLst>
        </pc:spChg>
        <pc:spChg chg="mod">
          <ac:chgData name="Huang, Cheng" userId="dcee79f9-709d-4267-a116-b68b859be4e5" providerId="ADAL" clId="{D573D59E-5F30-40BF-8035-B33C02C15FBB}" dt="2022-05-08T22:18:44.051" v="2583"/>
          <ac:spMkLst>
            <pc:docMk/>
            <pc:sldMk cId="1649667085" sldId="1342"/>
            <ac:spMk id="8" creationId="{B6010541-59DF-F0F2-0EDC-CD66C4AA1301}"/>
          </ac:spMkLst>
        </pc:spChg>
        <pc:spChg chg="mod">
          <ac:chgData name="Huang, Cheng" userId="dcee79f9-709d-4267-a116-b68b859be4e5" providerId="ADAL" clId="{D573D59E-5F30-40BF-8035-B33C02C15FBB}" dt="2022-05-08T22:18:44.051" v="2583"/>
          <ac:spMkLst>
            <pc:docMk/>
            <pc:sldMk cId="1649667085" sldId="1342"/>
            <ac:spMk id="9" creationId="{5D261C3C-35B3-DE4C-F511-5DE4E0F6D84B}"/>
          </ac:spMkLst>
        </pc:spChg>
        <pc:spChg chg="mod">
          <ac:chgData name="Huang, Cheng" userId="dcee79f9-709d-4267-a116-b68b859be4e5" providerId="ADAL" clId="{D573D59E-5F30-40BF-8035-B33C02C15FBB}" dt="2022-05-08T22:19:16.548" v="2587" actId="255"/>
          <ac:spMkLst>
            <pc:docMk/>
            <pc:sldMk cId="1649667085" sldId="1342"/>
            <ac:spMk id="10" creationId="{7922A30E-F618-0D45-CDC9-3B3B2FA11690}"/>
          </ac:spMkLst>
        </pc:spChg>
        <pc:spChg chg="mod">
          <ac:chgData name="Huang, Cheng" userId="dcee79f9-709d-4267-a116-b68b859be4e5" providerId="ADAL" clId="{D573D59E-5F30-40BF-8035-B33C02C15FBB}" dt="2022-05-08T22:19:31.264" v="2601" actId="20577"/>
          <ac:spMkLst>
            <pc:docMk/>
            <pc:sldMk cId="1649667085" sldId="1342"/>
            <ac:spMk id="16" creationId="{AF8D2EB0-8BA0-257B-CC06-7D7F9C461482}"/>
          </ac:spMkLst>
        </pc:spChg>
        <pc:grpChg chg="add mod">
          <ac:chgData name="Huang, Cheng" userId="dcee79f9-709d-4267-a116-b68b859be4e5" providerId="ADAL" clId="{D573D59E-5F30-40BF-8035-B33C02C15FBB}" dt="2022-05-08T22:19:05.646" v="2586" actId="1076"/>
          <ac:grpSpMkLst>
            <pc:docMk/>
            <pc:sldMk cId="1649667085" sldId="1342"/>
            <ac:grpSpMk id="4" creationId="{323D614C-09A2-64ED-9AD3-A09AAD5A2C62}"/>
          </ac:grpSpMkLst>
        </pc:grpChg>
        <pc:graphicFrameChg chg="mod">
          <ac:chgData name="Huang, Cheng" userId="dcee79f9-709d-4267-a116-b68b859be4e5" providerId="ADAL" clId="{D573D59E-5F30-40BF-8035-B33C02C15FBB}" dt="2022-05-08T22:18:44.051" v="2583"/>
          <ac:graphicFrameMkLst>
            <pc:docMk/>
            <pc:sldMk cId="1649667085" sldId="1342"/>
            <ac:graphicFrameMk id="11" creationId="{6B8D6D07-B71D-4957-F1A4-69EC1AD555DA}"/>
          </ac:graphicFrameMkLst>
        </pc:graphicFrameChg>
        <pc:graphicFrameChg chg="mod">
          <ac:chgData name="Huang, Cheng" userId="dcee79f9-709d-4267-a116-b68b859be4e5" providerId="ADAL" clId="{D573D59E-5F30-40BF-8035-B33C02C15FBB}" dt="2022-05-08T22:18:44.051" v="2583"/>
          <ac:graphicFrameMkLst>
            <pc:docMk/>
            <pc:sldMk cId="1649667085" sldId="1342"/>
            <ac:graphicFrameMk id="12" creationId="{94D8B838-0A97-21A4-281A-FD0A977DA423}"/>
          </ac:graphicFrameMkLst>
        </pc:graphicFrameChg>
        <pc:graphicFrameChg chg="mod">
          <ac:chgData name="Huang, Cheng" userId="dcee79f9-709d-4267-a116-b68b859be4e5" providerId="ADAL" clId="{D573D59E-5F30-40BF-8035-B33C02C15FBB}" dt="2022-05-08T22:18:44.051" v="2583"/>
          <ac:graphicFrameMkLst>
            <pc:docMk/>
            <pc:sldMk cId="1649667085" sldId="1342"/>
            <ac:graphicFrameMk id="13" creationId="{78FD31ED-B573-D89D-97E4-2BD7F9404E67}"/>
          </ac:graphicFrameMkLst>
        </pc:graphicFrameChg>
        <pc:graphicFrameChg chg="mod">
          <ac:chgData name="Huang, Cheng" userId="dcee79f9-709d-4267-a116-b68b859be4e5" providerId="ADAL" clId="{D573D59E-5F30-40BF-8035-B33C02C15FBB}" dt="2022-05-08T22:18:44.051" v="2583"/>
          <ac:graphicFrameMkLst>
            <pc:docMk/>
            <pc:sldMk cId="1649667085" sldId="1342"/>
            <ac:graphicFrameMk id="14" creationId="{EF181CD6-3750-D662-187D-83F560F59522}"/>
          </ac:graphicFrameMkLst>
        </pc:graphicFrameChg>
        <pc:graphicFrameChg chg="mod">
          <ac:chgData name="Huang, Cheng" userId="dcee79f9-709d-4267-a116-b68b859be4e5" providerId="ADAL" clId="{D573D59E-5F30-40BF-8035-B33C02C15FBB}" dt="2022-05-08T22:18:44.051" v="2583"/>
          <ac:graphicFrameMkLst>
            <pc:docMk/>
            <pc:sldMk cId="1649667085" sldId="1342"/>
            <ac:graphicFrameMk id="15" creationId="{941A5664-CCC8-895F-D742-19C9538235A7}"/>
          </ac:graphicFrameMkLst>
        </pc:graphicFrameChg>
        <pc:picChg chg="mod">
          <ac:chgData name="Huang, Cheng" userId="dcee79f9-709d-4267-a116-b68b859be4e5" providerId="ADAL" clId="{D573D59E-5F30-40BF-8035-B33C02C15FBB}" dt="2022-05-08T22:18:44.051" v="2583"/>
          <ac:picMkLst>
            <pc:docMk/>
            <pc:sldMk cId="1649667085" sldId="1342"/>
            <ac:picMk id="5" creationId="{55BF7F3F-184F-A4B1-3D7A-906604669C0E}"/>
          </ac:picMkLst>
        </pc:picChg>
        <pc:picChg chg="mod">
          <ac:chgData name="Huang, Cheng" userId="dcee79f9-709d-4267-a116-b68b859be4e5" providerId="ADAL" clId="{D573D59E-5F30-40BF-8035-B33C02C15FBB}" dt="2022-05-08T22:18:44.051" v="2583"/>
          <ac:picMkLst>
            <pc:docMk/>
            <pc:sldMk cId="1649667085" sldId="1342"/>
            <ac:picMk id="6" creationId="{1016D3AC-6C03-427F-41B7-1FBCF27A9B8C}"/>
          </ac:picMkLst>
        </pc:picChg>
      </pc:sldChg>
      <pc:sldChg chg="modSp new mod">
        <pc:chgData name="Huang, Cheng" userId="dcee79f9-709d-4267-a116-b68b859be4e5" providerId="ADAL" clId="{D573D59E-5F30-40BF-8035-B33C02C15FBB}" dt="2022-05-08T21:55:28.067" v="2325" actId="20577"/>
        <pc:sldMkLst>
          <pc:docMk/>
          <pc:sldMk cId="3552369334" sldId="1343"/>
        </pc:sldMkLst>
        <pc:spChg chg="mod">
          <ac:chgData name="Huang, Cheng" userId="dcee79f9-709d-4267-a116-b68b859be4e5" providerId="ADAL" clId="{D573D59E-5F30-40BF-8035-B33C02C15FBB}" dt="2022-05-08T21:55:28.067" v="2325" actId="20577"/>
          <ac:spMkLst>
            <pc:docMk/>
            <pc:sldMk cId="3552369334" sldId="1343"/>
            <ac:spMk id="2" creationId="{2BDF2087-2A6D-7DE7-8537-55E5794F90AA}"/>
          </ac:spMkLst>
        </pc:spChg>
        <pc:spChg chg="mod">
          <ac:chgData name="Huang, Cheng" userId="dcee79f9-709d-4267-a116-b68b859be4e5" providerId="ADAL" clId="{D573D59E-5F30-40BF-8035-B33C02C15FBB}" dt="2022-05-08T21:55:22.500" v="2318" actId="20577"/>
          <ac:spMkLst>
            <pc:docMk/>
            <pc:sldMk cId="3552369334" sldId="1343"/>
            <ac:spMk id="3" creationId="{9201B6F1-5E68-01FC-DDA9-58093C6F0DAC}"/>
          </ac:spMkLst>
        </pc:spChg>
      </pc:sldChg>
    </pc:docChg>
  </pc:docChgLst>
  <pc:docChgLst>
    <pc:chgData name="Huang, Cheng" userId="dcee79f9-709d-4267-a116-b68b859be4e5" providerId="ADAL" clId="{FD76A9E2-4111-4A17-AB42-B3AB6548491F}"/>
    <pc:docChg chg="modSld">
      <pc:chgData name="Huang, Cheng" userId="dcee79f9-709d-4267-a116-b68b859be4e5" providerId="ADAL" clId="{FD76A9E2-4111-4A17-AB42-B3AB6548491F}" dt="2023-01-04T05:47:17.825" v="2" actId="1076"/>
      <pc:docMkLst>
        <pc:docMk/>
      </pc:docMkLst>
      <pc:sldChg chg="modSp mod">
        <pc:chgData name="Huang, Cheng" userId="dcee79f9-709d-4267-a116-b68b859be4e5" providerId="ADAL" clId="{FD76A9E2-4111-4A17-AB42-B3AB6548491F}" dt="2023-01-04T05:47:17.825" v="2" actId="1076"/>
        <pc:sldMkLst>
          <pc:docMk/>
          <pc:sldMk cId="1860114576" sldId="1387"/>
        </pc:sldMkLst>
        <pc:spChg chg="mod">
          <ac:chgData name="Huang, Cheng" userId="dcee79f9-709d-4267-a116-b68b859be4e5" providerId="ADAL" clId="{FD76A9E2-4111-4A17-AB42-B3AB6548491F}" dt="2023-01-04T05:47:17.825" v="2" actId="1076"/>
          <ac:spMkLst>
            <pc:docMk/>
            <pc:sldMk cId="1860114576" sldId="1387"/>
            <ac:spMk id="33" creationId="{59A98807-05DE-8F69-015D-E5DF5599CFD5}"/>
          </ac:spMkLst>
        </pc:spChg>
        <pc:graphicFrameChg chg="mod">
          <ac:chgData name="Huang, Cheng" userId="dcee79f9-709d-4267-a116-b68b859be4e5" providerId="ADAL" clId="{FD76A9E2-4111-4A17-AB42-B3AB6548491F}" dt="2023-01-04T05:47:15.165" v="1" actId="1076"/>
          <ac:graphicFrameMkLst>
            <pc:docMk/>
            <pc:sldMk cId="1860114576" sldId="1387"/>
            <ac:graphicFrameMk id="34" creationId="{B9821D3E-F7F4-BD25-6C9C-5A07F6B6EAD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2788-2EA0-4B00-8073-8E1B74675126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5FA36-AD1A-436F-A868-09B76BFCE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7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7309A-C0D9-4EE3-B8A7-3203EE590E3D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7E9EC-F2BA-4185-92C2-C54A8CFD0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9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7600" y="1828801"/>
            <a:ext cx="9956800" cy="1470025"/>
          </a:xfrm>
        </p:spPr>
        <p:txBody>
          <a:bodyPr/>
          <a:lstStyle>
            <a:lvl1pPr>
              <a:defRPr sz="35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962400"/>
            <a:ext cx="8534400" cy="2743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3255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453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0"/>
            <a:ext cx="2946400" cy="6705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0"/>
            <a:ext cx="8636000" cy="670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353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12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3200" y="1066800"/>
            <a:ext cx="5791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791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1196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1280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066800"/>
            <a:ext cx="11785600" cy="5638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892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7409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66363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51848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60863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848546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9451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>
            <a:lvl1pPr>
              <a:defRPr sz="3200">
                <a:solidFill>
                  <a:srgbClr val="3333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 marL="1714500" indent="-342900">
              <a:buFont typeface="Wingdings" panose="05000000000000000000" pitchFamily="2" charset="2"/>
              <a:buChar char="q"/>
              <a:defRPr sz="24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2383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1663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2556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9029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0582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spcAft>
                <a:spcPts val="400"/>
              </a:spcAft>
              <a:defRPr sz="2800"/>
            </a:lvl1pPr>
            <a:lvl2pPr>
              <a:spcBef>
                <a:spcPts val="300"/>
              </a:spcBef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5271EC3-DB58-4229-8C62-5850C44B8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7600" y="4038600"/>
            <a:ext cx="53848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1336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838200"/>
            <a:ext cx="12192000" cy="228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261600" y="0"/>
            <a:ext cx="1930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211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23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066800"/>
            <a:ext cx="5791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66800"/>
            <a:ext cx="57912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86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0"/>
            <a:ext cx="81280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771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874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413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716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582400" y="6577014"/>
            <a:ext cx="609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412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0"/>
            <a:ext cx="812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838200"/>
            <a:ext cx="11785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1379200" y="6477001"/>
            <a:ext cx="812800" cy="381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CD2D8C44-11FE-4640-8C2D-FD2C807539E9}" type="slidenum">
              <a:rPr lang="en-US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1A21-1DB4-4A15-AEFB-CC9C45B9C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alatino Linotype" pitchFamily="18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Palatino Linotype" pitchFamily="18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Palatino Linotype" pitchFamily="18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99622-EA18-CCC8-A6AE-C77BC7FC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FOM vs Online Adaptive ROM </a:t>
            </a:r>
            <a:r>
              <a:rPr lang="en-US" sz="3200" b="0" dirty="0"/>
              <a:t>(</a:t>
            </a:r>
            <a:r>
              <a:rPr 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150m/s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initial transients</a:t>
            </a:r>
            <a:r>
              <a:rPr lang="en-US" sz="3200" b="0" dirty="0"/>
              <a:t>)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0B2A2D-DCFA-63DD-E4F1-AED54AD1D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00446"/>
            <a:ext cx="12192001" cy="5805153"/>
          </a:xfrm>
        </p:spPr>
        <p:txBody>
          <a:bodyPr/>
          <a:lstStyle/>
          <a:p>
            <a:r>
              <a:rPr lang="en-US" b="1" dirty="0"/>
              <a:t>Initial </a:t>
            </a:r>
            <a:r>
              <a:rPr lang="en-US" b="1" i="1" dirty="0"/>
              <a:t>offline</a:t>
            </a:r>
            <a:r>
              <a:rPr lang="en-US" b="1" dirty="0"/>
              <a:t> training window</a:t>
            </a:r>
            <a:r>
              <a:rPr lang="en-US" dirty="0"/>
              <a:t>:</a:t>
            </a:r>
            <a:r>
              <a:rPr lang="en-US" b="1" dirty="0"/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snapshots : 0 &lt; t &lt; 0.02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Prediction : t &gt; 0.02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/>
              <a:t>Sampling points update frequency</a:t>
            </a:r>
            <a:r>
              <a:rPr lang="en-US" dirty="0"/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22F443-D76A-0265-5F7E-5667EBDEEA83}"/>
              </a:ext>
            </a:extLst>
          </p:cNvPr>
          <p:cNvGrpSpPr/>
          <p:nvPr/>
        </p:nvGrpSpPr>
        <p:grpSpPr>
          <a:xfrm>
            <a:off x="92171" y="2329371"/>
            <a:ext cx="12088679" cy="4447223"/>
            <a:chOff x="92171" y="2110296"/>
            <a:chExt cx="12088679" cy="444722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D27E893-DBAC-B28A-53D1-2EBDACA6193A}"/>
                </a:ext>
              </a:extLst>
            </p:cNvPr>
            <p:cNvGrpSpPr/>
            <p:nvPr/>
          </p:nvGrpSpPr>
          <p:grpSpPr>
            <a:xfrm>
              <a:off x="92171" y="2110296"/>
              <a:ext cx="5664840" cy="4347048"/>
              <a:chOff x="192530" y="2110296"/>
              <a:chExt cx="5664840" cy="434704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E2022B6-8BD5-B711-B8F5-C5DC2DCC9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97175" y="2110296"/>
                <a:ext cx="4629150" cy="411480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E55CC35-071B-6014-1E89-2C4E85603C80}"/>
                  </a:ext>
                </a:extLst>
              </p:cNvPr>
              <p:cNvSpPr/>
              <p:nvPr/>
            </p:nvSpPr>
            <p:spPr>
              <a:xfrm>
                <a:off x="4636755" y="2110296"/>
                <a:ext cx="216102" cy="42764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A5FE3A7-976B-5B97-510F-31C61716CABD}"/>
                  </a:ext>
                </a:extLst>
              </p:cNvPr>
              <p:cNvSpPr/>
              <p:nvPr/>
            </p:nvSpPr>
            <p:spPr>
              <a:xfrm>
                <a:off x="192530" y="6143286"/>
                <a:ext cx="4444224" cy="3140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ABD5A35-D6AB-787F-8D3E-ECA5EA7F3A34}"/>
                  </a:ext>
                </a:extLst>
              </p:cNvPr>
              <p:cNvSpPr txBox="1"/>
              <p:nvPr/>
            </p:nvSpPr>
            <p:spPr>
              <a:xfrm>
                <a:off x="4633296" y="2712340"/>
                <a:ext cx="1224074" cy="368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unstable</a:t>
                </a:r>
                <a:endParaRPr lang="en-US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A36CE79E-C73E-A2CA-5AD2-EE190DB60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85157" y="2899505"/>
                <a:ext cx="396564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E3D8CED-07DB-60FB-9EE7-FF20C0FAEB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1376" y="5281929"/>
                <a:ext cx="123219" cy="2948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C2AB97-F060-DCAB-6916-7126BED50340}"/>
                  </a:ext>
                </a:extLst>
              </p:cNvPr>
              <p:cNvSpPr txBox="1"/>
              <p:nvPr/>
            </p:nvSpPr>
            <p:spPr>
              <a:xfrm>
                <a:off x="792758" y="4695214"/>
                <a:ext cx="1414175" cy="665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FOM initial condition</a:t>
                </a:r>
                <a:endParaRPr lang="en-US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0F046A9-94D4-52A7-D9C4-9FD2A97335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5711" y="5775693"/>
                <a:ext cx="0" cy="3675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2A2C97A-668A-139C-9332-D0644144F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79222" y="2335121"/>
              <a:ext cx="6270170" cy="3657599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8CAF95C-DEED-39E4-4344-E6F490C44C42}"/>
                </a:ext>
              </a:extLst>
            </p:cNvPr>
            <p:cNvSpPr/>
            <p:nvPr/>
          </p:nvSpPr>
          <p:spPr>
            <a:xfrm>
              <a:off x="5789324" y="2182638"/>
              <a:ext cx="216102" cy="39437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7BA83F-38EA-E819-769B-BEE87775EB30}"/>
                </a:ext>
              </a:extLst>
            </p:cNvPr>
            <p:cNvSpPr/>
            <p:nvPr/>
          </p:nvSpPr>
          <p:spPr>
            <a:xfrm>
              <a:off x="11940513" y="2290517"/>
              <a:ext cx="239886" cy="3835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1B9D327-1AC5-F6B6-57D0-BD4F85AC7294}"/>
                </a:ext>
              </a:extLst>
            </p:cNvPr>
            <p:cNvSpPr/>
            <p:nvPr/>
          </p:nvSpPr>
          <p:spPr>
            <a:xfrm>
              <a:off x="8898674" y="4884234"/>
              <a:ext cx="3282176" cy="1025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1100D9-6BD2-E94A-6C4E-CB7FC056538C}"/>
                </a:ext>
              </a:extLst>
            </p:cNvPr>
            <p:cNvSpPr/>
            <p:nvPr/>
          </p:nvSpPr>
          <p:spPr>
            <a:xfrm>
              <a:off x="6005426" y="5914661"/>
              <a:ext cx="6143966" cy="1393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535536-EE95-3E6D-A4A1-68F200E5421C}"/>
                </a:ext>
              </a:extLst>
            </p:cNvPr>
            <p:cNvSpPr txBox="1"/>
            <p:nvPr/>
          </p:nvSpPr>
          <p:spPr>
            <a:xfrm>
              <a:off x="4556885" y="3124331"/>
              <a:ext cx="1810655" cy="368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FOM</a:t>
              </a:r>
              <a:endPara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ADC6643-7109-7D2D-A50F-B6525B67D42B}"/>
                </a:ext>
              </a:extLst>
            </p:cNvPr>
            <p:cNvSpPr txBox="1"/>
            <p:nvPr/>
          </p:nvSpPr>
          <p:spPr>
            <a:xfrm>
              <a:off x="4583440" y="5158530"/>
              <a:ext cx="17575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/>
              <a:r>
                <a:rPr lang="en-US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Sampling Points</a:t>
              </a:r>
              <a:endPara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6A8F12-4E3F-CC1A-4B2B-215142075C74}"/>
                </a:ext>
              </a:extLst>
            </p:cNvPr>
            <p:cNvSpPr txBox="1"/>
            <p:nvPr/>
          </p:nvSpPr>
          <p:spPr>
            <a:xfrm>
              <a:off x="4583439" y="4097015"/>
              <a:ext cx="175754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/>
              <a:r>
                <a:rPr lang="en-US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Adaptive ROM</a:t>
              </a:r>
            </a:p>
            <a:p>
              <a:pPr marL="0" marR="0" algn="ctr"/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(5</a:t>
              </a:r>
              <a:r>
                <a:rPr lang="en-US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% sampling</a:t>
              </a:r>
              <a:r>
                <a: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F4AB3D-AB97-1D09-73C4-56A0AB30846C}"/>
                </a:ext>
              </a:extLst>
            </p:cNvPr>
            <p:cNvSpPr txBox="1"/>
            <p:nvPr/>
          </p:nvSpPr>
          <p:spPr>
            <a:xfrm>
              <a:off x="644774" y="6188764"/>
              <a:ext cx="1414175" cy="368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ROM start</a:t>
              </a:r>
              <a:endPara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54989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eme1">
  <a:themeElements>
    <a:clrScheme name="Revised_PP_Template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vised_PP_Template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vised_PP_Template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PP_Template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PP_Template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PP_Template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PP_Template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PP_Template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PP_Template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PP_Template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PP_Template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PP_Template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PP_Template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PP_Template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76194</TotalTime>
  <Words>58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Palatino Linotype</vt:lpstr>
      <vt:lpstr>Times New Roman</vt:lpstr>
      <vt:lpstr>Wingdings</vt:lpstr>
      <vt:lpstr>Theme1</vt:lpstr>
      <vt:lpstr>FOM vs Online Adaptive ROM (Vin = 150m/s initial transients)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 Assessment – Ignition Delay</dc:title>
  <dc:creator>ssardesh</dc:creator>
  <cp:lastModifiedBy>Duraisamy, Karthik</cp:lastModifiedBy>
  <cp:revision>3263</cp:revision>
  <dcterms:created xsi:type="dcterms:W3CDTF">2015-04-28T15:03:32Z</dcterms:created>
  <dcterms:modified xsi:type="dcterms:W3CDTF">2023-09-04T20:23:04Z</dcterms:modified>
</cp:coreProperties>
</file>